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2" r:id="rId34"/>
    <p:sldId id="293" r:id="rId35"/>
    <p:sldId id="294" r:id="rId36"/>
    <p:sldId id="295" r:id="rId37"/>
    <p:sldId id="270" r:id="rId38"/>
    <p:sldId id="269" r:id="rId39"/>
    <p:sldId id="296" r:id="rId40"/>
    <p:sldId id="297"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3" r:id="rId55"/>
    <p:sldId id="312" r:id="rId56"/>
    <p:sldId id="315" r:id="rId57"/>
    <p:sldId id="316" r:id="rId58"/>
    <p:sldId id="314" r:id="rId59"/>
    <p:sldId id="317" r:id="rId60"/>
    <p:sldId id="319" r:id="rId61"/>
    <p:sldId id="318" r:id="rId62"/>
    <p:sldId id="299" r:id="rId6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7307A-B542-429A-B9FC-ECDE0B72E8C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5FAEFC4-F03B-4687-9E1A-7D8E4A0EE6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300F187-C835-4B34-87E6-60E88F0895EE}"/>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5" name="頁尾版面配置區 4">
            <a:extLst>
              <a:ext uri="{FF2B5EF4-FFF2-40B4-BE49-F238E27FC236}">
                <a16:creationId xmlns:a16="http://schemas.microsoft.com/office/drawing/2014/main" id="{B91629F8-C3EB-4B84-9015-D04E2E846F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CD353B2-8124-4FE4-85BF-8C0F92C95158}"/>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102750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0C87BE-D68B-470C-9140-9BA98ED3474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2450B9B-6AB2-43CC-ABF3-6D28E0956521}"/>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8BFC58A-387F-4826-9CC8-2981F0465135}"/>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5" name="頁尾版面配置區 4">
            <a:extLst>
              <a:ext uri="{FF2B5EF4-FFF2-40B4-BE49-F238E27FC236}">
                <a16:creationId xmlns:a16="http://schemas.microsoft.com/office/drawing/2014/main" id="{EE3D416C-7572-441D-8A10-0C790CBA4A8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E4F55B1-584F-4F42-B8C5-F9D09D452D25}"/>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137294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50D8312-D4C3-47EC-BEF9-9492143EBFF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C1DAECD-1E7C-490C-B694-E1027BB85607}"/>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778821-2F57-4AA0-8270-17CA5FF491DE}"/>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5" name="頁尾版面配置區 4">
            <a:extLst>
              <a:ext uri="{FF2B5EF4-FFF2-40B4-BE49-F238E27FC236}">
                <a16:creationId xmlns:a16="http://schemas.microsoft.com/office/drawing/2014/main" id="{CD13EE16-EDB6-4AC1-A918-CC343D27B3A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639951B-2946-48D0-A5A2-C0A2B20E846E}"/>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223798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9EBEF6-A024-4476-A05A-DC116B7358F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E439901-9E07-4D2D-A43A-BE95D4802786}"/>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A5983CD-320D-46BE-A541-8B6534F77CAD}"/>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5" name="頁尾版面配置區 4">
            <a:extLst>
              <a:ext uri="{FF2B5EF4-FFF2-40B4-BE49-F238E27FC236}">
                <a16:creationId xmlns:a16="http://schemas.microsoft.com/office/drawing/2014/main" id="{7CE7BA4F-1489-4151-ADF6-A17465C85E4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DE57E5-31B0-4BF9-A5F4-163DE2244B22}"/>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180322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499FA-ED05-4637-B9C4-A92C5F24C7F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13A4B5F-9B6F-4181-8DD4-B511F37599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6ACA17A2-26CD-48DB-BC02-1CEE4866A10B}"/>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5" name="頁尾版面配置區 4">
            <a:extLst>
              <a:ext uri="{FF2B5EF4-FFF2-40B4-BE49-F238E27FC236}">
                <a16:creationId xmlns:a16="http://schemas.microsoft.com/office/drawing/2014/main" id="{D626C4C9-5DF5-4056-8EED-2185CD9123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E741BDD-1310-4DEF-85E7-CD78CABD2F11}"/>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330983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8660C1-F506-489E-870C-A1521AA22F6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5690B95-318A-4AA7-8793-D7B682E4E447}"/>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4636ADA-AA5E-4D9A-9463-21971F93FBD9}"/>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07D84CB-E920-4D55-8567-3E3FFDFF82B6}"/>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6" name="頁尾版面配置區 5">
            <a:extLst>
              <a:ext uri="{FF2B5EF4-FFF2-40B4-BE49-F238E27FC236}">
                <a16:creationId xmlns:a16="http://schemas.microsoft.com/office/drawing/2014/main" id="{042D56E9-31B5-4DED-938A-CC787D66E14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B753777-18C3-487B-B97B-CDF22E71B9E1}"/>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2737071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D799DA-7031-47F3-B4E8-8F0B091CBC1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06ED8B4-F080-4C50-99EB-FA14AD0D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495A97B1-C7D3-495E-840A-52088BF2D8AB}"/>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4ABEA99-36CD-4167-9B6E-58DAA4DB9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E2C2531-C5FE-45BD-A3B6-C7797BE44DF4}"/>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FE8419E-4398-41D0-9C61-66679FE3133B}"/>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8" name="頁尾版面配置區 7">
            <a:extLst>
              <a:ext uri="{FF2B5EF4-FFF2-40B4-BE49-F238E27FC236}">
                <a16:creationId xmlns:a16="http://schemas.microsoft.com/office/drawing/2014/main" id="{45D400E8-215F-4F7B-B8D9-0CA93E64BCF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31D5484-45B9-49E1-83BA-FF74A3491C79}"/>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1295051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1798F-A1A2-4FC6-8798-676A78F68FF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EA7C14E-776A-4DDD-9FD2-10015F2426B7}"/>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4" name="頁尾版面配置區 3">
            <a:extLst>
              <a:ext uri="{FF2B5EF4-FFF2-40B4-BE49-F238E27FC236}">
                <a16:creationId xmlns:a16="http://schemas.microsoft.com/office/drawing/2014/main" id="{C0A0419F-33CB-4CD1-A8D8-5087BD1DEF8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8CE7AD0-A6C4-435B-865C-F9ED673B7686}"/>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293616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77EB1CE-BA03-401A-BAE2-236955D552FA}"/>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3" name="頁尾版面配置區 2">
            <a:extLst>
              <a:ext uri="{FF2B5EF4-FFF2-40B4-BE49-F238E27FC236}">
                <a16:creationId xmlns:a16="http://schemas.microsoft.com/office/drawing/2014/main" id="{A57864D7-9385-4A91-B3D0-B93132A8CCE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9435E2A-A8C1-44A7-9DBC-341C6E888A4B}"/>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158895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CC88D2-86FA-4BB6-80B6-7EAC9BCD636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664B5E1-9880-41CE-A27A-A96E465C0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01793B1-35DA-43CA-B9F3-AD16A699E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696FAE1-CCC0-4354-8026-C45F3DC7A121}"/>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6" name="頁尾版面配置區 5">
            <a:extLst>
              <a:ext uri="{FF2B5EF4-FFF2-40B4-BE49-F238E27FC236}">
                <a16:creationId xmlns:a16="http://schemas.microsoft.com/office/drawing/2014/main" id="{3956907C-098F-433E-8FD7-4A942FE1B7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FEAA90-09C1-4F71-916C-B1ECBEDF94BF}"/>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3620937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668C5F-F14C-468B-9780-C5E0AD18FD6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6238A9F-473F-4838-81C5-5BBE7585E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9C48306-395D-4135-ACE5-8C1A61CEB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9418F73-C07D-448B-92CD-D7C63ED308FF}"/>
              </a:ext>
            </a:extLst>
          </p:cNvPr>
          <p:cNvSpPr>
            <a:spLocks noGrp="1"/>
          </p:cNvSpPr>
          <p:nvPr>
            <p:ph type="dt" sz="half" idx="10"/>
          </p:nvPr>
        </p:nvSpPr>
        <p:spPr/>
        <p:txBody>
          <a:bodyPr/>
          <a:lstStyle/>
          <a:p>
            <a:fld id="{7DB83A44-37D4-4FC2-87CC-3DACC74A0F70}" type="datetimeFigureOut">
              <a:rPr lang="zh-TW" altLang="en-US" smtClean="0"/>
              <a:t>2023/11/26</a:t>
            </a:fld>
            <a:endParaRPr lang="zh-TW" altLang="en-US"/>
          </a:p>
        </p:txBody>
      </p:sp>
      <p:sp>
        <p:nvSpPr>
          <p:cNvPr id="6" name="頁尾版面配置區 5">
            <a:extLst>
              <a:ext uri="{FF2B5EF4-FFF2-40B4-BE49-F238E27FC236}">
                <a16:creationId xmlns:a16="http://schemas.microsoft.com/office/drawing/2014/main" id="{0B6B98C2-C61A-4620-AF22-4B52647FC6D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75987C9-7290-4D8D-9998-4A4938CCE98D}"/>
              </a:ext>
            </a:extLst>
          </p:cNvPr>
          <p:cNvSpPr>
            <a:spLocks noGrp="1"/>
          </p:cNvSpPr>
          <p:nvPr>
            <p:ph type="sldNum" sz="quarter" idx="12"/>
          </p:nvPr>
        </p:nvSpPr>
        <p:spPr/>
        <p:txBody>
          <a:body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26159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86E3193-B821-45F9-A8AA-A9636FAC18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BEDE2CA-DB0B-411E-A953-6F9089F41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A568E0-C2E3-449A-BB10-2D0AD3099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B83A44-37D4-4FC2-87CC-3DACC74A0F70}" type="datetimeFigureOut">
              <a:rPr lang="zh-TW" altLang="en-US" smtClean="0"/>
              <a:t>2023/11/26</a:t>
            </a:fld>
            <a:endParaRPr lang="zh-TW" altLang="en-US"/>
          </a:p>
        </p:txBody>
      </p:sp>
      <p:sp>
        <p:nvSpPr>
          <p:cNvPr id="5" name="頁尾版面配置區 4">
            <a:extLst>
              <a:ext uri="{FF2B5EF4-FFF2-40B4-BE49-F238E27FC236}">
                <a16:creationId xmlns:a16="http://schemas.microsoft.com/office/drawing/2014/main" id="{2BF1A847-8C08-4223-8C43-920CF1E25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E473336-C539-4F6A-B135-D93E4B4FCB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E0C0C-EB41-4890-B3AD-0495D1307A60}" type="slidenum">
              <a:rPr lang="zh-TW" altLang="en-US" smtClean="0"/>
              <a:t>‹#›</a:t>
            </a:fld>
            <a:endParaRPr lang="zh-TW" altLang="en-US"/>
          </a:p>
        </p:txBody>
      </p:sp>
    </p:spTree>
    <p:extLst>
      <p:ext uri="{BB962C8B-B14F-4D97-AF65-F5344CB8AC3E}">
        <p14:creationId xmlns:p14="http://schemas.microsoft.com/office/powerpoint/2010/main" val="1023287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blog.csdn.net/qq_21743659/article/details/113953227" TargetMode="External"/><Relationship Id="rId2" Type="http://schemas.openxmlformats.org/officeDocument/2006/relationships/hyperlink" Target="https://juejin.cn/post/7078129531785052196#heading-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65EBE0-8698-41C9-BF18-A88D137588FC}"/>
              </a:ext>
            </a:extLst>
          </p:cNvPr>
          <p:cNvSpPr>
            <a:spLocks noGrp="1"/>
          </p:cNvSpPr>
          <p:nvPr>
            <p:ph type="ctrTitle"/>
          </p:nvPr>
        </p:nvSpPr>
        <p:spPr/>
        <p:txBody>
          <a:bodyPr/>
          <a:lstStyle/>
          <a:p>
            <a:r>
              <a:rPr lang="zh-TW" altLang="en-US" dirty="0"/>
              <a:t>利用</a:t>
            </a:r>
            <a:r>
              <a:rPr lang="en-US" altLang="zh-TW" dirty="0" err="1"/>
              <a:t>sourcetree</a:t>
            </a:r>
            <a:r>
              <a:rPr lang="zh-TW" altLang="en-US" dirty="0"/>
              <a:t>進行</a:t>
            </a:r>
            <a:r>
              <a:rPr lang="en-US" altLang="zh-TW" dirty="0"/>
              <a:t>git</a:t>
            </a:r>
            <a:r>
              <a:rPr lang="zh-TW" altLang="en-US" dirty="0"/>
              <a:t>版本管理</a:t>
            </a:r>
            <a:r>
              <a:rPr lang="en-US" altLang="zh-TW" dirty="0"/>
              <a:t>(</a:t>
            </a:r>
            <a:r>
              <a:rPr lang="zh-TW" altLang="en-US" dirty="0"/>
              <a:t>學習紀錄</a:t>
            </a:r>
            <a:r>
              <a:rPr lang="en-US" altLang="zh-TW" dirty="0"/>
              <a:t>)</a:t>
            </a:r>
            <a:endParaRPr lang="zh-TW" altLang="en-US" dirty="0"/>
          </a:p>
        </p:txBody>
      </p:sp>
      <p:sp>
        <p:nvSpPr>
          <p:cNvPr id="3" name="副標題 2">
            <a:extLst>
              <a:ext uri="{FF2B5EF4-FFF2-40B4-BE49-F238E27FC236}">
                <a16:creationId xmlns:a16="http://schemas.microsoft.com/office/drawing/2014/main" id="{44915014-D92B-4504-AEA3-0CE4F74862EA}"/>
              </a:ext>
            </a:extLst>
          </p:cNvPr>
          <p:cNvSpPr>
            <a:spLocks noGrp="1"/>
          </p:cNvSpPr>
          <p:nvPr>
            <p:ph type="subTitle" idx="1"/>
          </p:nvPr>
        </p:nvSpPr>
        <p:spPr/>
        <p:txBody>
          <a:bodyPr/>
          <a:lstStyle/>
          <a:p>
            <a:r>
              <a:rPr lang="zh-TW" altLang="en-US" dirty="0"/>
              <a:t>以</a:t>
            </a:r>
            <a:r>
              <a:rPr lang="en-US" altLang="zh-TW" dirty="0" err="1"/>
              <a:t>github</a:t>
            </a:r>
            <a:r>
              <a:rPr lang="zh-TW" altLang="en-US" dirty="0"/>
              <a:t>為例</a:t>
            </a:r>
          </a:p>
        </p:txBody>
      </p:sp>
    </p:spTree>
    <p:extLst>
      <p:ext uri="{BB962C8B-B14F-4D97-AF65-F5344CB8AC3E}">
        <p14:creationId xmlns:p14="http://schemas.microsoft.com/office/powerpoint/2010/main" val="149863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ABE54D9-BC0F-4EF1-92B6-69D2088645E9}"/>
              </a:ext>
            </a:extLst>
          </p:cNvPr>
          <p:cNvPicPr>
            <a:picLocks noChangeAspect="1"/>
          </p:cNvPicPr>
          <p:nvPr/>
        </p:nvPicPr>
        <p:blipFill>
          <a:blip r:embed="rId2"/>
          <a:stretch>
            <a:fillRect/>
          </a:stretch>
        </p:blipFill>
        <p:spPr>
          <a:xfrm>
            <a:off x="804343" y="1411727"/>
            <a:ext cx="10549458" cy="5392930"/>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創立原始分支並提交到遠端倉庫</a:t>
            </a:r>
            <a:r>
              <a:rPr lang="en-US" altLang="zh-TW" dirty="0"/>
              <a:t>03</a:t>
            </a:r>
            <a:endParaRPr lang="zh-TW" altLang="en-US" dirty="0"/>
          </a:p>
        </p:txBody>
      </p:sp>
      <p:sp>
        <p:nvSpPr>
          <p:cNvPr id="13" name="文字方塊 12">
            <a:extLst>
              <a:ext uri="{FF2B5EF4-FFF2-40B4-BE49-F238E27FC236}">
                <a16:creationId xmlns:a16="http://schemas.microsoft.com/office/drawing/2014/main" id="{B760B339-86F0-4732-8847-47015E29417D}"/>
              </a:ext>
            </a:extLst>
          </p:cNvPr>
          <p:cNvSpPr txBox="1"/>
          <p:nvPr/>
        </p:nvSpPr>
        <p:spPr>
          <a:xfrm>
            <a:off x="2090956" y="3924507"/>
            <a:ext cx="2043953" cy="646331"/>
          </a:xfrm>
          <a:prstGeom prst="rect">
            <a:avLst/>
          </a:prstGeom>
          <a:noFill/>
        </p:spPr>
        <p:txBody>
          <a:bodyPr wrap="square" rtlCol="0">
            <a:spAutoFit/>
          </a:bodyPr>
          <a:lstStyle/>
          <a:p>
            <a:r>
              <a:rPr lang="zh-TW" altLang="en-US" b="1" dirty="0">
                <a:solidFill>
                  <a:srgbClr val="FF0000"/>
                </a:solidFill>
              </a:rPr>
              <a:t>此時本地端已建立</a:t>
            </a:r>
            <a:r>
              <a:rPr lang="en-US" altLang="zh-TW" b="1" dirty="0">
                <a:solidFill>
                  <a:srgbClr val="FF0000"/>
                </a:solidFill>
              </a:rPr>
              <a:t>main</a:t>
            </a:r>
            <a:r>
              <a:rPr lang="zh-TW" altLang="en-US" b="1" dirty="0">
                <a:solidFill>
                  <a:srgbClr val="FF0000"/>
                </a:solidFill>
              </a:rPr>
              <a:t>分支</a:t>
            </a:r>
          </a:p>
        </p:txBody>
      </p:sp>
      <p:cxnSp>
        <p:nvCxnSpPr>
          <p:cNvPr id="14" name="直線單箭頭接點 13">
            <a:extLst>
              <a:ext uri="{FF2B5EF4-FFF2-40B4-BE49-F238E27FC236}">
                <a16:creationId xmlns:a16="http://schemas.microsoft.com/office/drawing/2014/main" id="{473C8876-53EB-4DBD-A0BB-E6CC694008FF}"/>
              </a:ext>
            </a:extLst>
          </p:cNvPr>
          <p:cNvCxnSpPr>
            <a:cxnSpLocks/>
          </p:cNvCxnSpPr>
          <p:nvPr/>
        </p:nvCxnSpPr>
        <p:spPr>
          <a:xfrm flipH="1" flipV="1">
            <a:off x="1619218" y="4005329"/>
            <a:ext cx="347445" cy="1028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E4736C49-7C62-4BC7-86BC-37CADB763EC6}"/>
              </a:ext>
            </a:extLst>
          </p:cNvPr>
          <p:cNvSpPr txBox="1"/>
          <p:nvPr/>
        </p:nvSpPr>
        <p:spPr>
          <a:xfrm>
            <a:off x="10048283" y="3399844"/>
            <a:ext cx="1221503" cy="369332"/>
          </a:xfrm>
          <a:prstGeom prst="rect">
            <a:avLst/>
          </a:prstGeom>
          <a:noFill/>
        </p:spPr>
        <p:txBody>
          <a:bodyPr wrap="square" rtlCol="0">
            <a:spAutoFit/>
          </a:bodyPr>
          <a:lstStyle/>
          <a:p>
            <a:r>
              <a:rPr lang="en-US" altLang="zh-TW" b="1" dirty="0">
                <a:solidFill>
                  <a:srgbClr val="FF0000"/>
                </a:solidFill>
              </a:rPr>
              <a:t>commit id</a:t>
            </a:r>
            <a:endParaRPr lang="zh-TW" altLang="en-US" b="1" dirty="0">
              <a:solidFill>
                <a:srgbClr val="FF0000"/>
              </a:solidFill>
            </a:endParaRPr>
          </a:p>
        </p:txBody>
      </p:sp>
      <p:cxnSp>
        <p:nvCxnSpPr>
          <p:cNvPr id="17" name="直線單箭頭接點 16">
            <a:extLst>
              <a:ext uri="{FF2B5EF4-FFF2-40B4-BE49-F238E27FC236}">
                <a16:creationId xmlns:a16="http://schemas.microsoft.com/office/drawing/2014/main" id="{7399AC8F-CF5D-41AB-BE71-2C650791E488}"/>
              </a:ext>
            </a:extLst>
          </p:cNvPr>
          <p:cNvCxnSpPr>
            <a:cxnSpLocks/>
          </p:cNvCxnSpPr>
          <p:nvPr/>
        </p:nvCxnSpPr>
        <p:spPr>
          <a:xfrm flipV="1">
            <a:off x="10865224" y="3120882"/>
            <a:ext cx="215152" cy="3081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6985E7F-5B18-4B5D-A267-07EA3A85F0E1}"/>
              </a:ext>
            </a:extLst>
          </p:cNvPr>
          <p:cNvSpPr/>
          <p:nvPr/>
        </p:nvSpPr>
        <p:spPr>
          <a:xfrm>
            <a:off x="2037774" y="1880357"/>
            <a:ext cx="493059" cy="5751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3CA153BE-17CA-4031-88EB-D199E6007B4C}"/>
              </a:ext>
            </a:extLst>
          </p:cNvPr>
          <p:cNvSpPr txBox="1"/>
          <p:nvPr/>
        </p:nvSpPr>
        <p:spPr>
          <a:xfrm>
            <a:off x="2539993" y="3199529"/>
            <a:ext cx="3189832" cy="646331"/>
          </a:xfrm>
          <a:prstGeom prst="rect">
            <a:avLst/>
          </a:prstGeom>
          <a:noFill/>
        </p:spPr>
        <p:txBody>
          <a:bodyPr wrap="square" rtlCol="0">
            <a:spAutoFit/>
          </a:bodyPr>
          <a:lstStyle/>
          <a:p>
            <a:r>
              <a:rPr lang="en-US" altLang="zh-TW" b="1" dirty="0">
                <a:solidFill>
                  <a:srgbClr val="FF0000"/>
                </a:solidFill>
              </a:rPr>
              <a:t>5.</a:t>
            </a:r>
            <a:r>
              <a:rPr lang="zh-TW" altLang="en-US" b="1" dirty="0">
                <a:solidFill>
                  <a:srgbClr val="FF0000"/>
                </a:solidFill>
              </a:rPr>
              <a:t>但遠端尚未同步此分支，因此需要將此分支推到遠端去</a:t>
            </a:r>
          </a:p>
        </p:txBody>
      </p:sp>
      <p:cxnSp>
        <p:nvCxnSpPr>
          <p:cNvPr id="21" name="直線單箭頭接點 20">
            <a:extLst>
              <a:ext uri="{FF2B5EF4-FFF2-40B4-BE49-F238E27FC236}">
                <a16:creationId xmlns:a16="http://schemas.microsoft.com/office/drawing/2014/main" id="{A1DEDBC1-5D80-47CB-B091-B63DC0C864E5}"/>
              </a:ext>
            </a:extLst>
          </p:cNvPr>
          <p:cNvCxnSpPr>
            <a:cxnSpLocks/>
          </p:cNvCxnSpPr>
          <p:nvPr/>
        </p:nvCxnSpPr>
        <p:spPr>
          <a:xfrm flipH="1" flipV="1">
            <a:off x="2238752" y="2518354"/>
            <a:ext cx="513413" cy="681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92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創立原始分支並提交到遠端倉庫</a:t>
            </a:r>
            <a:r>
              <a:rPr lang="en-US" altLang="zh-TW" dirty="0"/>
              <a:t>04</a:t>
            </a:r>
            <a:endParaRPr lang="zh-TW" altLang="en-US" dirty="0"/>
          </a:p>
        </p:txBody>
      </p:sp>
      <p:pic>
        <p:nvPicPr>
          <p:cNvPr id="4" name="圖片 3">
            <a:extLst>
              <a:ext uri="{FF2B5EF4-FFF2-40B4-BE49-F238E27FC236}">
                <a16:creationId xmlns:a16="http://schemas.microsoft.com/office/drawing/2014/main" id="{62DDB7B3-843F-4DE0-A7B4-2566C5F6E519}"/>
              </a:ext>
            </a:extLst>
          </p:cNvPr>
          <p:cNvPicPr>
            <a:picLocks noChangeAspect="1"/>
          </p:cNvPicPr>
          <p:nvPr/>
        </p:nvPicPr>
        <p:blipFill>
          <a:blip r:embed="rId2"/>
          <a:stretch>
            <a:fillRect/>
          </a:stretch>
        </p:blipFill>
        <p:spPr>
          <a:xfrm>
            <a:off x="235218" y="1400613"/>
            <a:ext cx="7313064" cy="2713975"/>
          </a:xfrm>
          <a:prstGeom prst="rect">
            <a:avLst/>
          </a:prstGeom>
        </p:spPr>
      </p:pic>
      <p:sp>
        <p:nvSpPr>
          <p:cNvPr id="12" name="矩形 11">
            <a:extLst>
              <a:ext uri="{FF2B5EF4-FFF2-40B4-BE49-F238E27FC236}">
                <a16:creationId xmlns:a16="http://schemas.microsoft.com/office/drawing/2014/main" id="{09724B91-5AE8-4D93-9A07-6D0EA3436030}"/>
              </a:ext>
            </a:extLst>
          </p:cNvPr>
          <p:cNvSpPr/>
          <p:nvPr/>
        </p:nvSpPr>
        <p:spPr>
          <a:xfrm>
            <a:off x="6086633" y="3791800"/>
            <a:ext cx="770965" cy="3206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7AFE4CB-F02D-4C17-BA1E-C6466BA2B7EB}"/>
              </a:ext>
            </a:extLst>
          </p:cNvPr>
          <p:cNvSpPr txBox="1"/>
          <p:nvPr/>
        </p:nvSpPr>
        <p:spPr>
          <a:xfrm>
            <a:off x="5630636" y="3330388"/>
            <a:ext cx="1325173" cy="369332"/>
          </a:xfrm>
          <a:prstGeom prst="rect">
            <a:avLst/>
          </a:prstGeom>
          <a:noFill/>
        </p:spPr>
        <p:txBody>
          <a:bodyPr wrap="square" rtlCol="0">
            <a:spAutoFit/>
          </a:bodyPr>
          <a:lstStyle/>
          <a:p>
            <a:r>
              <a:rPr lang="en-US" altLang="zh-TW" b="1" dirty="0">
                <a:solidFill>
                  <a:srgbClr val="FF0000"/>
                </a:solidFill>
              </a:rPr>
              <a:t>6.</a:t>
            </a:r>
            <a:r>
              <a:rPr lang="zh-TW" altLang="en-US" b="1" dirty="0">
                <a:solidFill>
                  <a:srgbClr val="FF0000"/>
                </a:solidFill>
              </a:rPr>
              <a:t>選擇推送</a:t>
            </a:r>
          </a:p>
        </p:txBody>
      </p:sp>
    </p:spTree>
    <p:extLst>
      <p:ext uri="{BB962C8B-B14F-4D97-AF65-F5344CB8AC3E}">
        <p14:creationId xmlns:p14="http://schemas.microsoft.com/office/powerpoint/2010/main" val="166670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9FA9D8D-4E23-4947-80F0-5D937022EE9F}"/>
              </a:ext>
            </a:extLst>
          </p:cNvPr>
          <p:cNvPicPr>
            <a:picLocks noChangeAspect="1"/>
          </p:cNvPicPr>
          <p:nvPr/>
        </p:nvPicPr>
        <p:blipFill>
          <a:blip r:embed="rId2"/>
          <a:stretch>
            <a:fillRect/>
          </a:stretch>
        </p:blipFill>
        <p:spPr>
          <a:xfrm>
            <a:off x="838199" y="1555993"/>
            <a:ext cx="8733277" cy="3528366"/>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創立原始分支並提交到遠端倉庫</a:t>
            </a:r>
            <a:r>
              <a:rPr lang="en-US" altLang="zh-TW" dirty="0"/>
              <a:t>05</a:t>
            </a:r>
            <a:endParaRPr lang="zh-TW" altLang="en-US" dirty="0"/>
          </a:p>
        </p:txBody>
      </p:sp>
      <p:sp>
        <p:nvSpPr>
          <p:cNvPr id="7" name="文字方塊 6">
            <a:extLst>
              <a:ext uri="{FF2B5EF4-FFF2-40B4-BE49-F238E27FC236}">
                <a16:creationId xmlns:a16="http://schemas.microsoft.com/office/drawing/2014/main" id="{21E83E92-15C7-4E99-B39E-CC49F0A7D8A0}"/>
              </a:ext>
            </a:extLst>
          </p:cNvPr>
          <p:cNvSpPr txBox="1"/>
          <p:nvPr/>
        </p:nvSpPr>
        <p:spPr>
          <a:xfrm>
            <a:off x="3112356" y="3766633"/>
            <a:ext cx="2329220" cy="369332"/>
          </a:xfrm>
          <a:prstGeom prst="rect">
            <a:avLst/>
          </a:prstGeom>
          <a:noFill/>
        </p:spPr>
        <p:txBody>
          <a:bodyPr wrap="square" rtlCol="0">
            <a:spAutoFit/>
          </a:bodyPr>
          <a:lstStyle/>
          <a:p>
            <a:r>
              <a:rPr lang="zh-TW" altLang="en-US" b="1" dirty="0">
                <a:solidFill>
                  <a:srgbClr val="FF0000"/>
                </a:solidFill>
              </a:rPr>
              <a:t>此時遠端已有此分支</a:t>
            </a:r>
          </a:p>
        </p:txBody>
      </p:sp>
    </p:spTree>
    <p:extLst>
      <p:ext uri="{BB962C8B-B14F-4D97-AF65-F5344CB8AC3E}">
        <p14:creationId xmlns:p14="http://schemas.microsoft.com/office/powerpoint/2010/main" val="329623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368B120-0BD2-4F8F-A6A4-2B7CFC2A9DE0}"/>
              </a:ext>
            </a:extLst>
          </p:cNvPr>
          <p:cNvPicPr>
            <a:picLocks noChangeAspect="1"/>
          </p:cNvPicPr>
          <p:nvPr/>
        </p:nvPicPr>
        <p:blipFill>
          <a:blip r:embed="rId2"/>
          <a:stretch>
            <a:fillRect/>
          </a:stretch>
        </p:blipFill>
        <p:spPr>
          <a:xfrm>
            <a:off x="838199" y="1439492"/>
            <a:ext cx="9919448" cy="5084759"/>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創立原始分支並提交到遠端倉庫</a:t>
            </a:r>
            <a:r>
              <a:rPr lang="en-US" altLang="zh-TW" dirty="0"/>
              <a:t>06</a:t>
            </a:r>
            <a:endParaRPr lang="zh-TW" altLang="en-US" dirty="0"/>
          </a:p>
        </p:txBody>
      </p:sp>
      <p:sp>
        <p:nvSpPr>
          <p:cNvPr id="8" name="文字方塊 7">
            <a:extLst>
              <a:ext uri="{FF2B5EF4-FFF2-40B4-BE49-F238E27FC236}">
                <a16:creationId xmlns:a16="http://schemas.microsoft.com/office/drawing/2014/main" id="{17E96D1B-48BF-447F-A656-E0E274DF865C}"/>
              </a:ext>
            </a:extLst>
          </p:cNvPr>
          <p:cNvSpPr txBox="1"/>
          <p:nvPr/>
        </p:nvSpPr>
        <p:spPr>
          <a:xfrm>
            <a:off x="584310" y="5523715"/>
            <a:ext cx="2033384" cy="646331"/>
          </a:xfrm>
          <a:prstGeom prst="rect">
            <a:avLst/>
          </a:prstGeom>
          <a:noFill/>
        </p:spPr>
        <p:txBody>
          <a:bodyPr wrap="square" rtlCol="0">
            <a:spAutoFit/>
          </a:bodyPr>
          <a:lstStyle/>
          <a:p>
            <a:r>
              <a:rPr lang="zh-TW" altLang="en-US" b="1" dirty="0">
                <a:solidFill>
                  <a:srgbClr val="FF0000"/>
                </a:solidFill>
              </a:rPr>
              <a:t>此處也可看到遠端已有此分支</a:t>
            </a:r>
          </a:p>
        </p:txBody>
      </p:sp>
      <p:cxnSp>
        <p:nvCxnSpPr>
          <p:cNvPr id="9" name="直線單箭頭接點 8">
            <a:extLst>
              <a:ext uri="{FF2B5EF4-FFF2-40B4-BE49-F238E27FC236}">
                <a16:creationId xmlns:a16="http://schemas.microsoft.com/office/drawing/2014/main" id="{7A196554-78FD-434F-82D3-5A299733A9B2}"/>
              </a:ext>
            </a:extLst>
          </p:cNvPr>
          <p:cNvCxnSpPr>
            <a:cxnSpLocks/>
          </p:cNvCxnSpPr>
          <p:nvPr/>
        </p:nvCxnSpPr>
        <p:spPr>
          <a:xfrm flipH="1" flipV="1">
            <a:off x="1757082" y="4993341"/>
            <a:ext cx="376518" cy="530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FFF9B6F-1E8D-4157-AB36-A8C149B89858}"/>
              </a:ext>
            </a:extLst>
          </p:cNvPr>
          <p:cNvSpPr/>
          <p:nvPr/>
        </p:nvSpPr>
        <p:spPr>
          <a:xfrm>
            <a:off x="2617694" y="2785582"/>
            <a:ext cx="179295" cy="2314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A66053C-DA39-4E5A-A73D-83DE1CB379A4}"/>
              </a:ext>
            </a:extLst>
          </p:cNvPr>
          <p:cNvSpPr/>
          <p:nvPr/>
        </p:nvSpPr>
        <p:spPr>
          <a:xfrm>
            <a:off x="1013008" y="3760523"/>
            <a:ext cx="179295" cy="2314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CFF5D316-2B1D-40F1-A1AB-15A55767E2C2}"/>
              </a:ext>
            </a:extLst>
          </p:cNvPr>
          <p:cNvSpPr txBox="1"/>
          <p:nvPr/>
        </p:nvSpPr>
        <p:spPr>
          <a:xfrm>
            <a:off x="2012978" y="3622508"/>
            <a:ext cx="3191436" cy="369332"/>
          </a:xfrm>
          <a:prstGeom prst="rect">
            <a:avLst/>
          </a:prstGeom>
          <a:noFill/>
        </p:spPr>
        <p:txBody>
          <a:bodyPr wrap="square" rtlCol="0">
            <a:spAutoFit/>
          </a:bodyPr>
          <a:lstStyle/>
          <a:p>
            <a:r>
              <a:rPr lang="zh-TW" altLang="en-US" b="1" dirty="0">
                <a:solidFill>
                  <a:srgbClr val="FF0000"/>
                </a:solidFill>
              </a:rPr>
              <a:t>空心圓圈代表當前所處的分支</a:t>
            </a:r>
          </a:p>
        </p:txBody>
      </p:sp>
    </p:spTree>
    <p:extLst>
      <p:ext uri="{BB962C8B-B14F-4D97-AF65-F5344CB8AC3E}">
        <p14:creationId xmlns:p14="http://schemas.microsoft.com/office/powerpoint/2010/main" val="410865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)01</a:t>
            </a:r>
            <a:endParaRPr lang="zh-TW" altLang="en-US" dirty="0"/>
          </a:p>
        </p:txBody>
      </p:sp>
      <p:pic>
        <p:nvPicPr>
          <p:cNvPr id="4" name="圖片 3">
            <a:extLst>
              <a:ext uri="{FF2B5EF4-FFF2-40B4-BE49-F238E27FC236}">
                <a16:creationId xmlns:a16="http://schemas.microsoft.com/office/drawing/2014/main" id="{03805EE3-1E8B-4CA5-B934-4A1BD5663475}"/>
              </a:ext>
            </a:extLst>
          </p:cNvPr>
          <p:cNvPicPr>
            <a:picLocks noChangeAspect="1"/>
          </p:cNvPicPr>
          <p:nvPr/>
        </p:nvPicPr>
        <p:blipFill>
          <a:blip r:embed="rId2"/>
          <a:stretch>
            <a:fillRect/>
          </a:stretch>
        </p:blipFill>
        <p:spPr>
          <a:xfrm>
            <a:off x="293340" y="1782937"/>
            <a:ext cx="5867908" cy="3292125"/>
          </a:xfrm>
          <a:prstGeom prst="rect">
            <a:avLst/>
          </a:prstGeom>
        </p:spPr>
      </p:pic>
      <p:sp>
        <p:nvSpPr>
          <p:cNvPr id="10" name="矩形 9">
            <a:extLst>
              <a:ext uri="{FF2B5EF4-FFF2-40B4-BE49-F238E27FC236}">
                <a16:creationId xmlns:a16="http://schemas.microsoft.com/office/drawing/2014/main" id="{ED70E474-86F9-4CA7-B6EF-B56DF6F58224}"/>
              </a:ext>
            </a:extLst>
          </p:cNvPr>
          <p:cNvSpPr/>
          <p:nvPr/>
        </p:nvSpPr>
        <p:spPr>
          <a:xfrm>
            <a:off x="528918" y="4318547"/>
            <a:ext cx="179295" cy="2314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1F34D599-2925-4BCA-9F61-7A6800DDD761}"/>
              </a:ext>
            </a:extLst>
          </p:cNvPr>
          <p:cNvSpPr txBox="1"/>
          <p:nvPr/>
        </p:nvSpPr>
        <p:spPr>
          <a:xfrm>
            <a:off x="1945341" y="4300885"/>
            <a:ext cx="3500318" cy="646331"/>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首先先確定當前所在的分支為你要建立分支的地方</a:t>
            </a:r>
          </a:p>
        </p:txBody>
      </p:sp>
      <p:cxnSp>
        <p:nvCxnSpPr>
          <p:cNvPr id="15" name="直線單箭頭接點 14">
            <a:extLst>
              <a:ext uri="{FF2B5EF4-FFF2-40B4-BE49-F238E27FC236}">
                <a16:creationId xmlns:a16="http://schemas.microsoft.com/office/drawing/2014/main" id="{4109E351-1231-45A5-A07A-EF2BDE01BC88}"/>
              </a:ext>
            </a:extLst>
          </p:cNvPr>
          <p:cNvCxnSpPr>
            <a:cxnSpLocks/>
          </p:cNvCxnSpPr>
          <p:nvPr/>
        </p:nvCxnSpPr>
        <p:spPr>
          <a:xfrm flipH="1" flipV="1">
            <a:off x="1229752" y="4434257"/>
            <a:ext cx="652836" cy="189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7237B18C-568E-4231-A162-3F17BDFE502E}"/>
              </a:ext>
            </a:extLst>
          </p:cNvPr>
          <p:cNvSpPr/>
          <p:nvPr/>
        </p:nvSpPr>
        <p:spPr>
          <a:xfrm>
            <a:off x="2877672" y="2325695"/>
            <a:ext cx="457200" cy="5519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14463EFE-089E-4351-A531-1D836581334F}"/>
              </a:ext>
            </a:extLst>
          </p:cNvPr>
          <p:cNvSpPr txBox="1"/>
          <p:nvPr/>
        </p:nvSpPr>
        <p:spPr>
          <a:xfrm>
            <a:off x="6329082" y="2325695"/>
            <a:ext cx="1497106"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點擊</a:t>
            </a:r>
            <a:r>
              <a:rPr lang="en-US" altLang="zh-TW" b="1" dirty="0">
                <a:solidFill>
                  <a:srgbClr val="FF0000"/>
                </a:solidFill>
              </a:rPr>
              <a:t>Branch</a:t>
            </a:r>
            <a:endParaRPr lang="zh-TW" altLang="en-US" b="1" dirty="0">
              <a:solidFill>
                <a:srgbClr val="FF0000"/>
              </a:solidFill>
            </a:endParaRPr>
          </a:p>
        </p:txBody>
      </p:sp>
      <p:cxnSp>
        <p:nvCxnSpPr>
          <p:cNvPr id="19" name="直線單箭頭接點 18">
            <a:extLst>
              <a:ext uri="{FF2B5EF4-FFF2-40B4-BE49-F238E27FC236}">
                <a16:creationId xmlns:a16="http://schemas.microsoft.com/office/drawing/2014/main" id="{C6F2791B-52F1-49D2-BAB8-0B8D7AF93A86}"/>
              </a:ext>
            </a:extLst>
          </p:cNvPr>
          <p:cNvCxnSpPr>
            <a:cxnSpLocks/>
          </p:cNvCxnSpPr>
          <p:nvPr/>
        </p:nvCxnSpPr>
        <p:spPr>
          <a:xfrm flipH="1" flipV="1">
            <a:off x="3442447" y="2581835"/>
            <a:ext cx="2823882" cy="67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44CC318F-0057-48E1-BD60-DD78A009E180}"/>
              </a:ext>
            </a:extLst>
          </p:cNvPr>
          <p:cNvPicPr>
            <a:picLocks noChangeAspect="1"/>
          </p:cNvPicPr>
          <p:nvPr/>
        </p:nvPicPr>
        <p:blipFill>
          <a:blip r:embed="rId3"/>
          <a:stretch>
            <a:fillRect/>
          </a:stretch>
        </p:blipFill>
        <p:spPr>
          <a:xfrm>
            <a:off x="5978069" y="4300885"/>
            <a:ext cx="5685013" cy="2110923"/>
          </a:xfrm>
          <a:prstGeom prst="rect">
            <a:avLst/>
          </a:prstGeom>
        </p:spPr>
      </p:pic>
      <p:cxnSp>
        <p:nvCxnSpPr>
          <p:cNvPr id="21" name="直線單箭頭接點 20">
            <a:extLst>
              <a:ext uri="{FF2B5EF4-FFF2-40B4-BE49-F238E27FC236}">
                <a16:creationId xmlns:a16="http://schemas.microsoft.com/office/drawing/2014/main" id="{F12FA6B7-2ED4-4983-8DC0-8303AF7D586A}"/>
              </a:ext>
            </a:extLst>
          </p:cNvPr>
          <p:cNvCxnSpPr>
            <a:cxnSpLocks/>
          </p:cNvCxnSpPr>
          <p:nvPr/>
        </p:nvCxnSpPr>
        <p:spPr>
          <a:xfrm flipH="1">
            <a:off x="7503459" y="4132729"/>
            <a:ext cx="233082" cy="11717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CECCD889-5110-47B3-9DA0-4053010D399F}"/>
              </a:ext>
            </a:extLst>
          </p:cNvPr>
          <p:cNvSpPr txBox="1"/>
          <p:nvPr/>
        </p:nvSpPr>
        <p:spPr>
          <a:xfrm>
            <a:off x="6725770" y="3763397"/>
            <a:ext cx="2021541"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輸入新分支名稱</a:t>
            </a:r>
          </a:p>
        </p:txBody>
      </p:sp>
      <p:cxnSp>
        <p:nvCxnSpPr>
          <p:cNvPr id="25" name="直線單箭頭接點 24">
            <a:extLst>
              <a:ext uri="{FF2B5EF4-FFF2-40B4-BE49-F238E27FC236}">
                <a16:creationId xmlns:a16="http://schemas.microsoft.com/office/drawing/2014/main" id="{B253DC08-7ACD-4AFE-BD4F-C0D983F4BE15}"/>
              </a:ext>
            </a:extLst>
          </p:cNvPr>
          <p:cNvCxnSpPr>
            <a:cxnSpLocks/>
          </p:cNvCxnSpPr>
          <p:nvPr/>
        </p:nvCxnSpPr>
        <p:spPr>
          <a:xfrm flipH="1">
            <a:off x="10390095" y="5558118"/>
            <a:ext cx="71717" cy="502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4126C2BF-A2AD-4DFD-A4CC-753AEE615A5F}"/>
              </a:ext>
            </a:extLst>
          </p:cNvPr>
          <p:cNvSpPr txBox="1"/>
          <p:nvPr/>
        </p:nvSpPr>
        <p:spPr>
          <a:xfrm>
            <a:off x="10011335" y="5171680"/>
            <a:ext cx="829236" cy="369332"/>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建立</a:t>
            </a:r>
          </a:p>
        </p:txBody>
      </p:sp>
    </p:spTree>
    <p:extLst>
      <p:ext uri="{BB962C8B-B14F-4D97-AF65-F5344CB8AC3E}">
        <p14:creationId xmlns:p14="http://schemas.microsoft.com/office/powerpoint/2010/main" val="193793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)02</a:t>
            </a:r>
            <a:endParaRPr lang="zh-TW" altLang="en-US" dirty="0"/>
          </a:p>
        </p:txBody>
      </p:sp>
      <p:pic>
        <p:nvPicPr>
          <p:cNvPr id="3" name="圖片 2">
            <a:extLst>
              <a:ext uri="{FF2B5EF4-FFF2-40B4-BE49-F238E27FC236}">
                <a16:creationId xmlns:a16="http://schemas.microsoft.com/office/drawing/2014/main" id="{BAA2CDBC-9DEF-48A4-85B0-1014453C20DE}"/>
              </a:ext>
            </a:extLst>
          </p:cNvPr>
          <p:cNvPicPr>
            <a:picLocks noChangeAspect="1"/>
          </p:cNvPicPr>
          <p:nvPr/>
        </p:nvPicPr>
        <p:blipFill>
          <a:blip r:embed="rId2"/>
          <a:stretch>
            <a:fillRect/>
          </a:stretch>
        </p:blipFill>
        <p:spPr>
          <a:xfrm>
            <a:off x="299147" y="1771741"/>
            <a:ext cx="6340389" cy="3063505"/>
          </a:xfrm>
          <a:prstGeom prst="rect">
            <a:avLst/>
          </a:prstGeom>
        </p:spPr>
      </p:pic>
      <p:sp>
        <p:nvSpPr>
          <p:cNvPr id="17" name="文字方塊 16">
            <a:extLst>
              <a:ext uri="{FF2B5EF4-FFF2-40B4-BE49-F238E27FC236}">
                <a16:creationId xmlns:a16="http://schemas.microsoft.com/office/drawing/2014/main" id="{0922ADD6-ABDA-464D-A5E2-F5298EAD9C70}"/>
              </a:ext>
            </a:extLst>
          </p:cNvPr>
          <p:cNvSpPr txBox="1"/>
          <p:nvPr/>
        </p:nvSpPr>
        <p:spPr>
          <a:xfrm>
            <a:off x="1667435" y="3535931"/>
            <a:ext cx="3065930" cy="646331"/>
          </a:xfrm>
          <a:prstGeom prst="rect">
            <a:avLst/>
          </a:prstGeom>
          <a:noFill/>
        </p:spPr>
        <p:txBody>
          <a:bodyPr wrap="square" rtlCol="0">
            <a:spAutoFit/>
          </a:bodyPr>
          <a:lstStyle/>
          <a:p>
            <a:r>
              <a:rPr lang="zh-TW" altLang="en-US" b="1" dirty="0">
                <a:solidFill>
                  <a:srgbClr val="FF0000"/>
                </a:solidFill>
              </a:rPr>
              <a:t>可以看到此時已產生新分支，並且已自動切換到新分支</a:t>
            </a:r>
          </a:p>
        </p:txBody>
      </p:sp>
      <p:pic>
        <p:nvPicPr>
          <p:cNvPr id="5" name="圖片 4">
            <a:extLst>
              <a:ext uri="{FF2B5EF4-FFF2-40B4-BE49-F238E27FC236}">
                <a16:creationId xmlns:a16="http://schemas.microsoft.com/office/drawing/2014/main" id="{9013F0A8-AD04-4C91-B11B-80041F8D8BD1}"/>
              </a:ext>
            </a:extLst>
          </p:cNvPr>
          <p:cNvPicPr>
            <a:picLocks noChangeAspect="1"/>
          </p:cNvPicPr>
          <p:nvPr/>
        </p:nvPicPr>
        <p:blipFill>
          <a:blip r:embed="rId3"/>
          <a:stretch>
            <a:fillRect/>
          </a:stretch>
        </p:blipFill>
        <p:spPr>
          <a:xfrm>
            <a:off x="3406156" y="4347617"/>
            <a:ext cx="8642843" cy="2334797"/>
          </a:xfrm>
          <a:prstGeom prst="rect">
            <a:avLst/>
          </a:prstGeom>
        </p:spPr>
      </p:pic>
      <p:sp>
        <p:nvSpPr>
          <p:cNvPr id="22" name="矩形 21">
            <a:extLst>
              <a:ext uri="{FF2B5EF4-FFF2-40B4-BE49-F238E27FC236}">
                <a16:creationId xmlns:a16="http://schemas.microsoft.com/office/drawing/2014/main" id="{D0039BA0-0534-4C11-A141-FBCB69CFA0E6}"/>
              </a:ext>
            </a:extLst>
          </p:cNvPr>
          <p:cNvSpPr/>
          <p:nvPr/>
        </p:nvSpPr>
        <p:spPr>
          <a:xfrm>
            <a:off x="546848" y="4308140"/>
            <a:ext cx="179295" cy="2314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A6C6EC5A-3266-4D68-B3DF-FFE3203764CF}"/>
              </a:ext>
            </a:extLst>
          </p:cNvPr>
          <p:cNvCxnSpPr>
            <a:cxnSpLocks/>
          </p:cNvCxnSpPr>
          <p:nvPr/>
        </p:nvCxnSpPr>
        <p:spPr>
          <a:xfrm flipH="1">
            <a:off x="1247682" y="4182262"/>
            <a:ext cx="492049" cy="2415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13390D3F-6793-4607-8E9A-EE5F5FD21FF4}"/>
              </a:ext>
            </a:extLst>
          </p:cNvPr>
          <p:cNvSpPr txBox="1"/>
          <p:nvPr/>
        </p:nvSpPr>
        <p:spPr>
          <a:xfrm>
            <a:off x="6799563" y="3777519"/>
            <a:ext cx="2359959" cy="646331"/>
          </a:xfrm>
          <a:prstGeom prst="rect">
            <a:avLst/>
          </a:prstGeom>
          <a:noFill/>
        </p:spPr>
        <p:txBody>
          <a:bodyPr wrap="square" rtlCol="0">
            <a:spAutoFit/>
          </a:bodyPr>
          <a:lstStyle/>
          <a:p>
            <a:r>
              <a:rPr lang="en-US" altLang="zh-TW" b="1" dirty="0">
                <a:solidFill>
                  <a:srgbClr val="FF0000"/>
                </a:solidFill>
              </a:rPr>
              <a:t>5.</a:t>
            </a:r>
            <a:r>
              <a:rPr lang="zh-TW" altLang="en-US" b="1" dirty="0">
                <a:solidFill>
                  <a:srgbClr val="FF0000"/>
                </a:solidFill>
              </a:rPr>
              <a:t>在</a:t>
            </a:r>
            <a:r>
              <a:rPr lang="en-US" altLang="zh-TW" b="1" dirty="0">
                <a:solidFill>
                  <a:srgbClr val="FF0000"/>
                </a:solidFill>
              </a:rPr>
              <a:t>DEV_01</a:t>
            </a:r>
            <a:r>
              <a:rPr lang="zh-TW" altLang="en-US" b="1" dirty="0">
                <a:solidFill>
                  <a:srgbClr val="FF0000"/>
                </a:solidFill>
              </a:rPr>
              <a:t>分支下建立一個</a:t>
            </a:r>
            <a:r>
              <a:rPr lang="en-US" altLang="zh-TW" b="1" dirty="0">
                <a:solidFill>
                  <a:srgbClr val="FF0000"/>
                </a:solidFill>
              </a:rPr>
              <a:t>DEV_01.txt</a:t>
            </a:r>
            <a:r>
              <a:rPr lang="zh-TW" altLang="en-US" b="1" dirty="0">
                <a:solidFill>
                  <a:srgbClr val="FF0000"/>
                </a:solidFill>
              </a:rPr>
              <a:t>檔</a:t>
            </a:r>
          </a:p>
        </p:txBody>
      </p:sp>
      <p:cxnSp>
        <p:nvCxnSpPr>
          <p:cNvPr id="28" name="直線單箭頭接點 27">
            <a:extLst>
              <a:ext uri="{FF2B5EF4-FFF2-40B4-BE49-F238E27FC236}">
                <a16:creationId xmlns:a16="http://schemas.microsoft.com/office/drawing/2014/main" id="{A351A5AE-5E72-4F18-92BC-F529A0ECEF78}"/>
              </a:ext>
            </a:extLst>
          </p:cNvPr>
          <p:cNvCxnSpPr>
            <a:cxnSpLocks/>
          </p:cNvCxnSpPr>
          <p:nvPr/>
        </p:nvCxnSpPr>
        <p:spPr>
          <a:xfrm flipH="1">
            <a:off x="7664824" y="4507951"/>
            <a:ext cx="224696" cy="1435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35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)03</a:t>
            </a:r>
            <a:endParaRPr lang="zh-TW" altLang="en-US" dirty="0"/>
          </a:p>
        </p:txBody>
      </p:sp>
      <p:pic>
        <p:nvPicPr>
          <p:cNvPr id="4" name="圖片 3">
            <a:extLst>
              <a:ext uri="{FF2B5EF4-FFF2-40B4-BE49-F238E27FC236}">
                <a16:creationId xmlns:a16="http://schemas.microsoft.com/office/drawing/2014/main" id="{74F08894-EF05-4FEC-997C-D1B3E4250E42}"/>
              </a:ext>
            </a:extLst>
          </p:cNvPr>
          <p:cNvPicPr>
            <a:picLocks noChangeAspect="1"/>
          </p:cNvPicPr>
          <p:nvPr/>
        </p:nvPicPr>
        <p:blipFill>
          <a:blip r:embed="rId2"/>
          <a:stretch>
            <a:fillRect/>
          </a:stretch>
        </p:blipFill>
        <p:spPr>
          <a:xfrm>
            <a:off x="1009656" y="1690688"/>
            <a:ext cx="9489383" cy="4870598"/>
          </a:xfrm>
          <a:prstGeom prst="rect">
            <a:avLst/>
          </a:prstGeom>
        </p:spPr>
      </p:pic>
      <p:sp>
        <p:nvSpPr>
          <p:cNvPr id="11" name="矩形 10">
            <a:extLst>
              <a:ext uri="{FF2B5EF4-FFF2-40B4-BE49-F238E27FC236}">
                <a16:creationId xmlns:a16="http://schemas.microsoft.com/office/drawing/2014/main" id="{DD6DC442-1557-485B-8752-A53A452389CB}"/>
              </a:ext>
            </a:extLst>
          </p:cNvPr>
          <p:cNvSpPr/>
          <p:nvPr/>
        </p:nvSpPr>
        <p:spPr>
          <a:xfrm>
            <a:off x="6427695" y="6002470"/>
            <a:ext cx="179295" cy="2314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A594E97A-3E1D-4FC9-A97F-683DD803D704}"/>
              </a:ext>
            </a:extLst>
          </p:cNvPr>
          <p:cNvSpPr txBox="1"/>
          <p:nvPr/>
        </p:nvSpPr>
        <p:spPr>
          <a:xfrm>
            <a:off x="6156510" y="4970357"/>
            <a:ext cx="757684" cy="369332"/>
          </a:xfrm>
          <a:prstGeom prst="rect">
            <a:avLst/>
          </a:prstGeom>
          <a:noFill/>
        </p:spPr>
        <p:txBody>
          <a:bodyPr wrap="square" rtlCol="0">
            <a:spAutoFit/>
          </a:bodyPr>
          <a:lstStyle/>
          <a:p>
            <a:r>
              <a:rPr lang="en-US" altLang="zh-TW" b="1" dirty="0">
                <a:solidFill>
                  <a:srgbClr val="FF0000"/>
                </a:solidFill>
              </a:rPr>
              <a:t>6.add</a:t>
            </a:r>
            <a:endParaRPr lang="zh-TW" altLang="en-US" b="1" dirty="0">
              <a:solidFill>
                <a:srgbClr val="FF0000"/>
              </a:solidFill>
            </a:endParaRPr>
          </a:p>
        </p:txBody>
      </p:sp>
      <p:sp>
        <p:nvSpPr>
          <p:cNvPr id="13" name="文字方塊 12">
            <a:extLst>
              <a:ext uri="{FF2B5EF4-FFF2-40B4-BE49-F238E27FC236}">
                <a16:creationId xmlns:a16="http://schemas.microsoft.com/office/drawing/2014/main" id="{4D0B3530-498B-4F02-8607-8F32A3F1E03F}"/>
              </a:ext>
            </a:extLst>
          </p:cNvPr>
          <p:cNvSpPr txBox="1"/>
          <p:nvPr/>
        </p:nvSpPr>
        <p:spPr>
          <a:xfrm>
            <a:off x="3655359" y="3741451"/>
            <a:ext cx="4403911" cy="369332"/>
          </a:xfrm>
          <a:prstGeom prst="rect">
            <a:avLst/>
          </a:prstGeom>
          <a:noFill/>
        </p:spPr>
        <p:txBody>
          <a:bodyPr wrap="square" rtlCol="0">
            <a:spAutoFit/>
          </a:bodyPr>
          <a:lstStyle/>
          <a:p>
            <a:r>
              <a:rPr lang="zh-TW" altLang="en-US" b="1" dirty="0">
                <a:solidFill>
                  <a:srgbClr val="FF0000"/>
                </a:solidFill>
              </a:rPr>
              <a:t>接下來做的事情跟前面一樣 </a:t>
            </a:r>
            <a:r>
              <a:rPr lang="en-US" altLang="zh-TW" b="1" dirty="0">
                <a:solidFill>
                  <a:srgbClr val="FF0000"/>
                </a:solidFill>
              </a:rPr>
              <a:t>(</a:t>
            </a:r>
            <a:r>
              <a:rPr lang="en-US" altLang="zh-TW" b="1" dirty="0" err="1">
                <a:solidFill>
                  <a:srgbClr val="FF0000"/>
                </a:solidFill>
              </a:rPr>
              <a:t>add&amp;commit</a:t>
            </a:r>
            <a:r>
              <a:rPr lang="en-US" altLang="zh-TW" b="1" dirty="0">
                <a:solidFill>
                  <a:srgbClr val="FF0000"/>
                </a:solidFill>
              </a:rPr>
              <a:t>)</a:t>
            </a:r>
            <a:endParaRPr lang="zh-TW" altLang="en-US" b="1" dirty="0">
              <a:solidFill>
                <a:srgbClr val="FF0000"/>
              </a:solidFill>
            </a:endParaRPr>
          </a:p>
        </p:txBody>
      </p:sp>
      <p:sp>
        <p:nvSpPr>
          <p:cNvPr id="14" name="矩形 13">
            <a:extLst>
              <a:ext uri="{FF2B5EF4-FFF2-40B4-BE49-F238E27FC236}">
                <a16:creationId xmlns:a16="http://schemas.microsoft.com/office/drawing/2014/main" id="{1EB1BC06-7FB5-4A4F-B988-14C0258F2EA8}"/>
              </a:ext>
            </a:extLst>
          </p:cNvPr>
          <p:cNvSpPr/>
          <p:nvPr/>
        </p:nvSpPr>
        <p:spPr>
          <a:xfrm>
            <a:off x="1009656" y="2147646"/>
            <a:ext cx="470649" cy="4700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CD6C379-1ECF-46B7-9427-7CDFA019AE51}"/>
              </a:ext>
            </a:extLst>
          </p:cNvPr>
          <p:cNvSpPr txBox="1"/>
          <p:nvPr/>
        </p:nvSpPr>
        <p:spPr>
          <a:xfrm>
            <a:off x="2080940" y="2737779"/>
            <a:ext cx="1191177" cy="369332"/>
          </a:xfrm>
          <a:prstGeom prst="rect">
            <a:avLst/>
          </a:prstGeom>
          <a:noFill/>
        </p:spPr>
        <p:txBody>
          <a:bodyPr wrap="square" rtlCol="0">
            <a:spAutoFit/>
          </a:bodyPr>
          <a:lstStyle/>
          <a:p>
            <a:r>
              <a:rPr lang="en-US" altLang="zh-TW" b="1" dirty="0">
                <a:solidFill>
                  <a:srgbClr val="FF0000"/>
                </a:solidFill>
              </a:rPr>
              <a:t>7.commit</a:t>
            </a:r>
            <a:endParaRPr lang="zh-TW" altLang="en-US" b="1" dirty="0">
              <a:solidFill>
                <a:srgbClr val="FF0000"/>
              </a:solidFill>
            </a:endParaRPr>
          </a:p>
        </p:txBody>
      </p:sp>
      <p:cxnSp>
        <p:nvCxnSpPr>
          <p:cNvPr id="16" name="直線單箭頭接點 15">
            <a:extLst>
              <a:ext uri="{FF2B5EF4-FFF2-40B4-BE49-F238E27FC236}">
                <a16:creationId xmlns:a16="http://schemas.microsoft.com/office/drawing/2014/main" id="{938E2F3B-CBAE-4218-8F9C-4D396E24901F}"/>
              </a:ext>
            </a:extLst>
          </p:cNvPr>
          <p:cNvCxnSpPr>
            <a:cxnSpLocks/>
          </p:cNvCxnSpPr>
          <p:nvPr/>
        </p:nvCxnSpPr>
        <p:spPr>
          <a:xfrm flipH="1" flipV="1">
            <a:off x="1577943" y="2550168"/>
            <a:ext cx="502997" cy="2557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CBDA474-C10B-4B88-AA94-84550405F6E7}"/>
              </a:ext>
            </a:extLst>
          </p:cNvPr>
          <p:cNvCxnSpPr>
            <a:cxnSpLocks/>
          </p:cNvCxnSpPr>
          <p:nvPr/>
        </p:nvCxnSpPr>
        <p:spPr>
          <a:xfrm flipH="1">
            <a:off x="6535352" y="5339689"/>
            <a:ext cx="80602" cy="5142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119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)03</a:t>
            </a:r>
            <a:endParaRPr lang="zh-TW" altLang="en-US" dirty="0"/>
          </a:p>
        </p:txBody>
      </p:sp>
      <p:pic>
        <p:nvPicPr>
          <p:cNvPr id="5" name="圖片 4">
            <a:extLst>
              <a:ext uri="{FF2B5EF4-FFF2-40B4-BE49-F238E27FC236}">
                <a16:creationId xmlns:a16="http://schemas.microsoft.com/office/drawing/2014/main" id="{E4511B8B-917A-431A-981B-2D0013951D54}"/>
              </a:ext>
            </a:extLst>
          </p:cNvPr>
          <p:cNvPicPr>
            <a:picLocks noChangeAspect="1"/>
          </p:cNvPicPr>
          <p:nvPr/>
        </p:nvPicPr>
        <p:blipFill>
          <a:blip r:embed="rId2"/>
          <a:stretch>
            <a:fillRect/>
          </a:stretch>
        </p:blipFill>
        <p:spPr>
          <a:xfrm>
            <a:off x="922696" y="1506070"/>
            <a:ext cx="10346608" cy="5325035"/>
          </a:xfrm>
          <a:prstGeom prst="rect">
            <a:avLst/>
          </a:prstGeom>
        </p:spPr>
      </p:pic>
      <p:sp>
        <p:nvSpPr>
          <p:cNvPr id="17" name="文字方塊 16">
            <a:extLst>
              <a:ext uri="{FF2B5EF4-FFF2-40B4-BE49-F238E27FC236}">
                <a16:creationId xmlns:a16="http://schemas.microsoft.com/office/drawing/2014/main" id="{D58F3CB9-1E49-4C67-AFD0-5623897ABEEE}"/>
              </a:ext>
            </a:extLst>
          </p:cNvPr>
          <p:cNvSpPr txBox="1"/>
          <p:nvPr/>
        </p:nvSpPr>
        <p:spPr>
          <a:xfrm>
            <a:off x="3811129" y="4459051"/>
            <a:ext cx="1755954" cy="369332"/>
          </a:xfrm>
          <a:prstGeom prst="rect">
            <a:avLst/>
          </a:prstGeom>
          <a:noFill/>
        </p:spPr>
        <p:txBody>
          <a:bodyPr wrap="square" rtlCol="0">
            <a:spAutoFit/>
          </a:bodyPr>
          <a:lstStyle/>
          <a:p>
            <a:r>
              <a:rPr lang="en-US" altLang="zh-TW" b="1" dirty="0">
                <a:solidFill>
                  <a:srgbClr val="FF0000"/>
                </a:solidFill>
              </a:rPr>
              <a:t>8.</a:t>
            </a:r>
            <a:r>
              <a:rPr lang="zh-TW" altLang="en-US" b="1" dirty="0">
                <a:solidFill>
                  <a:srgbClr val="FF0000"/>
                </a:solidFill>
              </a:rPr>
              <a:t>記錄提交訊息</a:t>
            </a:r>
          </a:p>
        </p:txBody>
      </p:sp>
      <p:cxnSp>
        <p:nvCxnSpPr>
          <p:cNvPr id="18" name="直線單箭頭接點 17">
            <a:extLst>
              <a:ext uri="{FF2B5EF4-FFF2-40B4-BE49-F238E27FC236}">
                <a16:creationId xmlns:a16="http://schemas.microsoft.com/office/drawing/2014/main" id="{8DB1F408-E795-4E92-9FB7-7A389A882A42}"/>
              </a:ext>
            </a:extLst>
          </p:cNvPr>
          <p:cNvCxnSpPr>
            <a:cxnSpLocks/>
          </p:cNvCxnSpPr>
          <p:nvPr/>
        </p:nvCxnSpPr>
        <p:spPr>
          <a:xfrm flipH="1">
            <a:off x="4087906" y="4828383"/>
            <a:ext cx="395577" cy="11678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7DCB1122-D12F-4941-B702-296B3DA10A89}"/>
              </a:ext>
            </a:extLst>
          </p:cNvPr>
          <p:cNvSpPr txBox="1"/>
          <p:nvPr/>
        </p:nvSpPr>
        <p:spPr>
          <a:xfrm>
            <a:off x="10248456" y="5325035"/>
            <a:ext cx="849850" cy="369332"/>
          </a:xfrm>
          <a:prstGeom prst="rect">
            <a:avLst/>
          </a:prstGeom>
          <a:noFill/>
        </p:spPr>
        <p:txBody>
          <a:bodyPr wrap="square" rtlCol="0">
            <a:spAutoFit/>
          </a:bodyPr>
          <a:lstStyle/>
          <a:p>
            <a:r>
              <a:rPr lang="en-US" altLang="zh-TW" b="1" dirty="0">
                <a:solidFill>
                  <a:srgbClr val="FF0000"/>
                </a:solidFill>
              </a:rPr>
              <a:t>9.</a:t>
            </a:r>
            <a:r>
              <a:rPr lang="zh-TW" altLang="en-US" b="1" dirty="0">
                <a:solidFill>
                  <a:srgbClr val="FF0000"/>
                </a:solidFill>
              </a:rPr>
              <a:t>提交</a:t>
            </a:r>
          </a:p>
        </p:txBody>
      </p:sp>
      <p:cxnSp>
        <p:nvCxnSpPr>
          <p:cNvPr id="21" name="直線單箭頭接點 20">
            <a:extLst>
              <a:ext uri="{FF2B5EF4-FFF2-40B4-BE49-F238E27FC236}">
                <a16:creationId xmlns:a16="http://schemas.microsoft.com/office/drawing/2014/main" id="{2B518B37-F00C-44BC-A253-AF17CCF58B60}"/>
              </a:ext>
            </a:extLst>
          </p:cNvPr>
          <p:cNvCxnSpPr>
            <a:cxnSpLocks/>
          </p:cNvCxnSpPr>
          <p:nvPr/>
        </p:nvCxnSpPr>
        <p:spPr>
          <a:xfrm>
            <a:off x="10683477" y="5688057"/>
            <a:ext cx="92099" cy="730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D50A811F-25B1-4F45-9D6C-FF0ECC416460}"/>
              </a:ext>
            </a:extLst>
          </p:cNvPr>
          <p:cNvSpPr/>
          <p:nvPr/>
        </p:nvSpPr>
        <p:spPr>
          <a:xfrm>
            <a:off x="10265151" y="6448890"/>
            <a:ext cx="1004153" cy="3651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6B92A1AE-E98B-4C99-8851-D2EB8E743267}"/>
              </a:ext>
            </a:extLst>
          </p:cNvPr>
          <p:cNvSpPr/>
          <p:nvPr/>
        </p:nvSpPr>
        <p:spPr>
          <a:xfrm>
            <a:off x="3003739" y="6461773"/>
            <a:ext cx="1962708" cy="3651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EBED6019-3579-41D9-A1D2-B2F5C730B86B}"/>
              </a:ext>
            </a:extLst>
          </p:cNvPr>
          <p:cNvCxnSpPr>
            <a:cxnSpLocks/>
          </p:cNvCxnSpPr>
          <p:nvPr/>
        </p:nvCxnSpPr>
        <p:spPr>
          <a:xfrm flipH="1">
            <a:off x="5029201" y="4168587"/>
            <a:ext cx="2041546" cy="2178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D012A613-C443-43FC-B179-580EC22A472E}"/>
              </a:ext>
            </a:extLst>
          </p:cNvPr>
          <p:cNvSpPr txBox="1"/>
          <p:nvPr/>
        </p:nvSpPr>
        <p:spPr>
          <a:xfrm>
            <a:off x="6475492" y="3472950"/>
            <a:ext cx="2802978" cy="646331"/>
          </a:xfrm>
          <a:prstGeom prst="rect">
            <a:avLst/>
          </a:prstGeom>
          <a:noFill/>
        </p:spPr>
        <p:txBody>
          <a:bodyPr wrap="square" rtlCol="0">
            <a:spAutoFit/>
          </a:bodyPr>
          <a:lstStyle/>
          <a:p>
            <a:r>
              <a:rPr lang="zh-TW" altLang="en-US" b="1" dirty="0">
                <a:solidFill>
                  <a:srgbClr val="FF0000"/>
                </a:solidFill>
              </a:rPr>
              <a:t>如果這個選項打勾相當於把</a:t>
            </a:r>
            <a:r>
              <a:rPr lang="en-US" altLang="zh-TW" b="1" dirty="0">
                <a:solidFill>
                  <a:srgbClr val="FF0000"/>
                </a:solidFill>
              </a:rPr>
              <a:t>commit</a:t>
            </a:r>
            <a:r>
              <a:rPr lang="zh-TW" altLang="en-US" b="1" dirty="0">
                <a:solidFill>
                  <a:srgbClr val="FF0000"/>
                </a:solidFill>
              </a:rPr>
              <a:t>與</a:t>
            </a:r>
            <a:r>
              <a:rPr lang="en-US" altLang="zh-TW" b="1" dirty="0">
                <a:solidFill>
                  <a:srgbClr val="FF0000"/>
                </a:solidFill>
              </a:rPr>
              <a:t>push</a:t>
            </a:r>
            <a:r>
              <a:rPr lang="zh-TW" altLang="en-US" b="1" dirty="0">
                <a:solidFill>
                  <a:srgbClr val="FF0000"/>
                </a:solidFill>
              </a:rPr>
              <a:t>同時做完</a:t>
            </a:r>
          </a:p>
        </p:txBody>
      </p:sp>
    </p:spTree>
    <p:extLst>
      <p:ext uri="{BB962C8B-B14F-4D97-AF65-F5344CB8AC3E}">
        <p14:creationId xmlns:p14="http://schemas.microsoft.com/office/powerpoint/2010/main" val="406641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)04</a:t>
            </a:r>
            <a:endParaRPr lang="zh-TW" altLang="en-US" dirty="0"/>
          </a:p>
        </p:txBody>
      </p:sp>
      <p:pic>
        <p:nvPicPr>
          <p:cNvPr id="4" name="圖片 3">
            <a:extLst>
              <a:ext uri="{FF2B5EF4-FFF2-40B4-BE49-F238E27FC236}">
                <a16:creationId xmlns:a16="http://schemas.microsoft.com/office/drawing/2014/main" id="{77978402-E3A7-49BF-BEC8-CFA0DD32236B}"/>
              </a:ext>
            </a:extLst>
          </p:cNvPr>
          <p:cNvPicPr>
            <a:picLocks noChangeAspect="1"/>
          </p:cNvPicPr>
          <p:nvPr/>
        </p:nvPicPr>
        <p:blipFill>
          <a:blip r:embed="rId2"/>
          <a:stretch>
            <a:fillRect/>
          </a:stretch>
        </p:blipFill>
        <p:spPr>
          <a:xfrm>
            <a:off x="123011" y="1442225"/>
            <a:ext cx="5726566" cy="4402763"/>
          </a:xfrm>
          <a:prstGeom prst="rect">
            <a:avLst/>
          </a:prstGeom>
        </p:spPr>
      </p:pic>
      <p:sp>
        <p:nvSpPr>
          <p:cNvPr id="15" name="矩形 14">
            <a:extLst>
              <a:ext uri="{FF2B5EF4-FFF2-40B4-BE49-F238E27FC236}">
                <a16:creationId xmlns:a16="http://schemas.microsoft.com/office/drawing/2014/main" id="{C4801FD5-670A-4E86-A8E3-EA65F9D8762C}"/>
              </a:ext>
            </a:extLst>
          </p:cNvPr>
          <p:cNvSpPr/>
          <p:nvPr/>
        </p:nvSpPr>
        <p:spPr>
          <a:xfrm>
            <a:off x="735668" y="5289314"/>
            <a:ext cx="420779" cy="2170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CF3D6B0C-59D0-4ED0-A76B-ABAA08DB56DC}"/>
              </a:ext>
            </a:extLst>
          </p:cNvPr>
          <p:cNvSpPr/>
          <p:nvPr/>
        </p:nvSpPr>
        <p:spPr>
          <a:xfrm>
            <a:off x="1443881" y="1952397"/>
            <a:ext cx="411814" cy="521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76328224-84E6-4571-B9F4-F3F34186041A}"/>
              </a:ext>
            </a:extLst>
          </p:cNvPr>
          <p:cNvSpPr txBox="1"/>
          <p:nvPr/>
        </p:nvSpPr>
        <p:spPr>
          <a:xfrm>
            <a:off x="1785023" y="3398506"/>
            <a:ext cx="1639494" cy="369332"/>
          </a:xfrm>
          <a:prstGeom prst="rect">
            <a:avLst/>
          </a:prstGeom>
          <a:noFill/>
        </p:spPr>
        <p:txBody>
          <a:bodyPr wrap="square" rtlCol="0">
            <a:spAutoFit/>
          </a:bodyPr>
          <a:lstStyle/>
          <a:p>
            <a:r>
              <a:rPr lang="en-US" altLang="zh-TW" b="1" dirty="0">
                <a:solidFill>
                  <a:srgbClr val="FF0000"/>
                </a:solidFill>
              </a:rPr>
              <a:t>10.</a:t>
            </a:r>
            <a:r>
              <a:rPr lang="zh-TW" altLang="en-US" b="1" dirty="0">
                <a:solidFill>
                  <a:srgbClr val="FF0000"/>
                </a:solidFill>
              </a:rPr>
              <a:t>與遠端同步</a:t>
            </a:r>
          </a:p>
        </p:txBody>
      </p:sp>
      <p:cxnSp>
        <p:nvCxnSpPr>
          <p:cNvPr id="26" name="直線單箭頭接點 25">
            <a:extLst>
              <a:ext uri="{FF2B5EF4-FFF2-40B4-BE49-F238E27FC236}">
                <a16:creationId xmlns:a16="http://schemas.microsoft.com/office/drawing/2014/main" id="{AEB51D32-E5C3-4399-91A0-015B76A74995}"/>
              </a:ext>
            </a:extLst>
          </p:cNvPr>
          <p:cNvCxnSpPr>
            <a:cxnSpLocks/>
          </p:cNvCxnSpPr>
          <p:nvPr/>
        </p:nvCxnSpPr>
        <p:spPr>
          <a:xfrm flipH="1" flipV="1">
            <a:off x="1855695" y="2554990"/>
            <a:ext cx="322729" cy="874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E8748A00-C3BC-4D42-862B-A40BCFD342E1}"/>
              </a:ext>
            </a:extLst>
          </p:cNvPr>
          <p:cNvPicPr>
            <a:picLocks noChangeAspect="1"/>
          </p:cNvPicPr>
          <p:nvPr/>
        </p:nvPicPr>
        <p:blipFill>
          <a:blip r:embed="rId3"/>
          <a:stretch>
            <a:fillRect/>
          </a:stretch>
        </p:blipFill>
        <p:spPr>
          <a:xfrm>
            <a:off x="5231953" y="4016802"/>
            <a:ext cx="6860495" cy="2545023"/>
          </a:xfrm>
          <a:prstGeom prst="rect">
            <a:avLst/>
          </a:prstGeom>
        </p:spPr>
      </p:pic>
      <p:sp>
        <p:nvSpPr>
          <p:cNvPr id="27" name="矩形 26">
            <a:extLst>
              <a:ext uri="{FF2B5EF4-FFF2-40B4-BE49-F238E27FC236}">
                <a16:creationId xmlns:a16="http://schemas.microsoft.com/office/drawing/2014/main" id="{B0C67B2E-20A5-4365-B49D-90D291BAE306}"/>
              </a:ext>
            </a:extLst>
          </p:cNvPr>
          <p:cNvSpPr/>
          <p:nvPr/>
        </p:nvSpPr>
        <p:spPr>
          <a:xfrm>
            <a:off x="10739717" y="6221505"/>
            <a:ext cx="735105" cy="34031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49B4511B-16AD-4960-A8C7-B5A5DF383ED3}"/>
              </a:ext>
            </a:extLst>
          </p:cNvPr>
          <p:cNvSpPr txBox="1"/>
          <p:nvPr/>
        </p:nvSpPr>
        <p:spPr>
          <a:xfrm>
            <a:off x="8056147" y="3249060"/>
            <a:ext cx="2683570" cy="369332"/>
          </a:xfrm>
          <a:prstGeom prst="rect">
            <a:avLst/>
          </a:prstGeom>
          <a:noFill/>
        </p:spPr>
        <p:txBody>
          <a:bodyPr wrap="square" rtlCol="0">
            <a:spAutoFit/>
          </a:bodyPr>
          <a:lstStyle/>
          <a:p>
            <a:r>
              <a:rPr lang="en-US" altLang="zh-TW" b="1" dirty="0">
                <a:solidFill>
                  <a:srgbClr val="FF0000"/>
                </a:solidFill>
              </a:rPr>
              <a:t>11.</a:t>
            </a:r>
            <a:r>
              <a:rPr lang="zh-TW" altLang="en-US" b="1" dirty="0">
                <a:solidFill>
                  <a:srgbClr val="FF0000"/>
                </a:solidFill>
              </a:rPr>
              <a:t>推</a:t>
            </a:r>
            <a:r>
              <a:rPr lang="en-US" altLang="zh-TW" b="1" dirty="0">
                <a:solidFill>
                  <a:srgbClr val="FF0000"/>
                </a:solidFill>
              </a:rPr>
              <a:t>DEV_01</a:t>
            </a:r>
            <a:r>
              <a:rPr lang="zh-TW" altLang="en-US" b="1" dirty="0">
                <a:solidFill>
                  <a:srgbClr val="FF0000"/>
                </a:solidFill>
              </a:rPr>
              <a:t>分支至遠端</a:t>
            </a:r>
          </a:p>
        </p:txBody>
      </p:sp>
      <p:cxnSp>
        <p:nvCxnSpPr>
          <p:cNvPr id="29" name="直線單箭頭接點 28">
            <a:extLst>
              <a:ext uri="{FF2B5EF4-FFF2-40B4-BE49-F238E27FC236}">
                <a16:creationId xmlns:a16="http://schemas.microsoft.com/office/drawing/2014/main" id="{DC5FD615-5D42-4850-8B2A-30C050C599E8}"/>
              </a:ext>
            </a:extLst>
          </p:cNvPr>
          <p:cNvCxnSpPr>
            <a:cxnSpLocks/>
            <a:stCxn id="28" idx="2"/>
          </p:cNvCxnSpPr>
          <p:nvPr/>
        </p:nvCxnSpPr>
        <p:spPr>
          <a:xfrm>
            <a:off x="9397932" y="3618392"/>
            <a:ext cx="1379938" cy="24975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354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)05</a:t>
            </a:r>
            <a:endParaRPr lang="zh-TW" altLang="en-US" dirty="0"/>
          </a:p>
        </p:txBody>
      </p:sp>
      <p:pic>
        <p:nvPicPr>
          <p:cNvPr id="3" name="圖片 2">
            <a:extLst>
              <a:ext uri="{FF2B5EF4-FFF2-40B4-BE49-F238E27FC236}">
                <a16:creationId xmlns:a16="http://schemas.microsoft.com/office/drawing/2014/main" id="{9A19D65F-A92B-4A09-8F94-04E6D39B872C}"/>
              </a:ext>
            </a:extLst>
          </p:cNvPr>
          <p:cNvPicPr>
            <a:picLocks noChangeAspect="1"/>
          </p:cNvPicPr>
          <p:nvPr/>
        </p:nvPicPr>
        <p:blipFill>
          <a:blip r:embed="rId2"/>
          <a:stretch>
            <a:fillRect/>
          </a:stretch>
        </p:blipFill>
        <p:spPr>
          <a:xfrm>
            <a:off x="81097" y="1440869"/>
            <a:ext cx="5951736" cy="4801016"/>
          </a:xfrm>
          <a:prstGeom prst="rect">
            <a:avLst/>
          </a:prstGeom>
        </p:spPr>
      </p:pic>
      <p:pic>
        <p:nvPicPr>
          <p:cNvPr id="6" name="圖片 5">
            <a:extLst>
              <a:ext uri="{FF2B5EF4-FFF2-40B4-BE49-F238E27FC236}">
                <a16:creationId xmlns:a16="http://schemas.microsoft.com/office/drawing/2014/main" id="{04CEA221-FC81-4623-938C-8ECE4CE1BE5F}"/>
              </a:ext>
            </a:extLst>
          </p:cNvPr>
          <p:cNvPicPr>
            <a:picLocks noChangeAspect="1"/>
          </p:cNvPicPr>
          <p:nvPr/>
        </p:nvPicPr>
        <p:blipFill>
          <a:blip r:embed="rId3"/>
          <a:stretch>
            <a:fillRect/>
          </a:stretch>
        </p:blipFill>
        <p:spPr>
          <a:xfrm>
            <a:off x="6840133" y="2766337"/>
            <a:ext cx="4240243" cy="3726538"/>
          </a:xfrm>
          <a:prstGeom prst="rect">
            <a:avLst/>
          </a:prstGeom>
        </p:spPr>
      </p:pic>
      <p:sp>
        <p:nvSpPr>
          <p:cNvPr id="17" name="文字方塊 16">
            <a:extLst>
              <a:ext uri="{FF2B5EF4-FFF2-40B4-BE49-F238E27FC236}">
                <a16:creationId xmlns:a16="http://schemas.microsoft.com/office/drawing/2014/main" id="{CC5A2855-B0EC-4061-990F-459B05192D4E}"/>
              </a:ext>
            </a:extLst>
          </p:cNvPr>
          <p:cNvSpPr txBox="1"/>
          <p:nvPr/>
        </p:nvSpPr>
        <p:spPr>
          <a:xfrm>
            <a:off x="6989347" y="1859180"/>
            <a:ext cx="2280159" cy="646331"/>
          </a:xfrm>
          <a:prstGeom prst="rect">
            <a:avLst/>
          </a:prstGeom>
          <a:noFill/>
        </p:spPr>
        <p:txBody>
          <a:bodyPr wrap="square" rtlCol="0">
            <a:spAutoFit/>
          </a:bodyPr>
          <a:lstStyle/>
          <a:p>
            <a:r>
              <a:rPr lang="zh-TW" altLang="en-US" b="1" dirty="0">
                <a:solidFill>
                  <a:srgbClr val="FF0000"/>
                </a:solidFill>
              </a:rPr>
              <a:t>此處點下去可以看有哪些分支</a:t>
            </a:r>
          </a:p>
        </p:txBody>
      </p:sp>
      <p:sp>
        <p:nvSpPr>
          <p:cNvPr id="18" name="矩形 17">
            <a:extLst>
              <a:ext uri="{FF2B5EF4-FFF2-40B4-BE49-F238E27FC236}">
                <a16:creationId xmlns:a16="http://schemas.microsoft.com/office/drawing/2014/main" id="{D62DBD9F-B163-4C7F-909D-07774AF2068E}"/>
              </a:ext>
            </a:extLst>
          </p:cNvPr>
          <p:cNvSpPr/>
          <p:nvPr/>
        </p:nvSpPr>
        <p:spPr>
          <a:xfrm>
            <a:off x="6920753" y="3496234"/>
            <a:ext cx="1272988" cy="4546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D9FAB3D1-BD67-40E3-AB2C-A03F5FD71DBE}"/>
              </a:ext>
            </a:extLst>
          </p:cNvPr>
          <p:cNvCxnSpPr>
            <a:cxnSpLocks/>
          </p:cNvCxnSpPr>
          <p:nvPr/>
        </p:nvCxnSpPr>
        <p:spPr>
          <a:xfrm flipH="1">
            <a:off x="7368988" y="2507717"/>
            <a:ext cx="144999" cy="8540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780433B-4EDF-49B0-BB60-84FBC0C729FE}"/>
              </a:ext>
            </a:extLst>
          </p:cNvPr>
          <p:cNvSpPr/>
          <p:nvPr/>
        </p:nvSpPr>
        <p:spPr>
          <a:xfrm>
            <a:off x="6920752" y="5271246"/>
            <a:ext cx="3343835" cy="7171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5648CB0C-1784-4884-B176-8A4CC1AFFE45}"/>
              </a:ext>
            </a:extLst>
          </p:cNvPr>
          <p:cNvSpPr txBox="1"/>
          <p:nvPr/>
        </p:nvSpPr>
        <p:spPr>
          <a:xfrm>
            <a:off x="7452589" y="6109890"/>
            <a:ext cx="2280159" cy="369332"/>
          </a:xfrm>
          <a:prstGeom prst="rect">
            <a:avLst/>
          </a:prstGeom>
          <a:noFill/>
        </p:spPr>
        <p:txBody>
          <a:bodyPr wrap="square" rtlCol="0">
            <a:spAutoFit/>
          </a:bodyPr>
          <a:lstStyle/>
          <a:p>
            <a:r>
              <a:rPr lang="zh-TW" altLang="en-US" b="1" dirty="0">
                <a:solidFill>
                  <a:srgbClr val="FF0000"/>
                </a:solidFill>
              </a:rPr>
              <a:t>這邊可以切換分支</a:t>
            </a:r>
          </a:p>
        </p:txBody>
      </p:sp>
    </p:spTree>
    <p:extLst>
      <p:ext uri="{BB962C8B-B14F-4D97-AF65-F5344CB8AC3E}">
        <p14:creationId xmlns:p14="http://schemas.microsoft.com/office/powerpoint/2010/main" val="347570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FD5903-BFF6-4252-8BC1-EDF462BFDA5F}"/>
              </a:ext>
            </a:extLst>
          </p:cNvPr>
          <p:cNvSpPr>
            <a:spLocks noGrp="1"/>
          </p:cNvSpPr>
          <p:nvPr>
            <p:ph type="title"/>
          </p:nvPr>
        </p:nvSpPr>
        <p:spPr/>
        <p:txBody>
          <a:bodyPr/>
          <a:lstStyle/>
          <a:p>
            <a:r>
              <a:rPr lang="zh-TW" altLang="en-US" dirty="0"/>
              <a:t>必備知識</a:t>
            </a:r>
          </a:p>
        </p:txBody>
      </p:sp>
      <p:sp>
        <p:nvSpPr>
          <p:cNvPr id="3" name="內容版面配置區 2">
            <a:extLst>
              <a:ext uri="{FF2B5EF4-FFF2-40B4-BE49-F238E27FC236}">
                <a16:creationId xmlns:a16="http://schemas.microsoft.com/office/drawing/2014/main" id="{9EF06C29-B1DD-42F8-A358-A3C95865895D}"/>
              </a:ext>
            </a:extLst>
          </p:cNvPr>
          <p:cNvSpPr>
            <a:spLocks noGrp="1"/>
          </p:cNvSpPr>
          <p:nvPr>
            <p:ph idx="1"/>
          </p:nvPr>
        </p:nvSpPr>
        <p:spPr>
          <a:xfrm>
            <a:off x="838200" y="1825625"/>
            <a:ext cx="8341659" cy="4351338"/>
          </a:xfrm>
        </p:spPr>
        <p:txBody>
          <a:bodyPr/>
          <a:lstStyle/>
          <a:p>
            <a:r>
              <a:rPr lang="en-US" altLang="zh-TW" dirty="0"/>
              <a:t>REMOTES</a:t>
            </a:r>
            <a:r>
              <a:rPr lang="zh-TW" altLang="en-US" dirty="0"/>
              <a:t>代表遠端倉庫；</a:t>
            </a:r>
            <a:r>
              <a:rPr lang="en-US" altLang="zh-TW" dirty="0"/>
              <a:t>BRANCHES</a:t>
            </a:r>
            <a:r>
              <a:rPr lang="zh-TW" altLang="en-US" dirty="0"/>
              <a:t>代表本地倉庫</a:t>
            </a:r>
            <a:endParaRPr lang="en-US" altLang="zh-TW" dirty="0"/>
          </a:p>
          <a:p>
            <a:endParaRPr lang="en-US" altLang="zh-TW" dirty="0"/>
          </a:p>
          <a:p>
            <a:r>
              <a:rPr lang="en-US" altLang="zh-TW" dirty="0"/>
              <a:t>REMOTES</a:t>
            </a:r>
            <a:r>
              <a:rPr lang="zh-TW" altLang="en-US" dirty="0"/>
              <a:t>下會看到</a:t>
            </a:r>
            <a:r>
              <a:rPr lang="en-US" altLang="zh-TW" dirty="0"/>
              <a:t>origin</a:t>
            </a:r>
            <a:r>
              <a:rPr lang="zh-TW" altLang="en-US" dirty="0"/>
              <a:t>，</a:t>
            </a:r>
            <a:r>
              <a:rPr lang="en-US" altLang="zh-TW" dirty="0"/>
              <a:t>origin</a:t>
            </a:r>
            <a:r>
              <a:rPr lang="zh-TW" altLang="en-US" dirty="0"/>
              <a:t>下又會看到很多東東，那些指的都是分支</a:t>
            </a:r>
            <a:r>
              <a:rPr lang="en-US" altLang="zh-TW" dirty="0"/>
              <a:t>(</a:t>
            </a:r>
            <a:r>
              <a:rPr lang="zh-TW" altLang="en-US" dirty="0"/>
              <a:t>如右圖</a:t>
            </a:r>
            <a:r>
              <a:rPr lang="en-US" altLang="zh-TW" dirty="0"/>
              <a:t>)</a:t>
            </a:r>
            <a:r>
              <a:rPr lang="zh-TW" altLang="en-US" dirty="0"/>
              <a:t>。所以看到</a:t>
            </a:r>
            <a:r>
              <a:rPr lang="en-US" altLang="zh-TW" dirty="0"/>
              <a:t>origin/XXX</a:t>
            </a:r>
            <a:r>
              <a:rPr lang="zh-TW" altLang="en-US" dirty="0"/>
              <a:t>就是指遠端的</a:t>
            </a:r>
            <a:r>
              <a:rPr lang="en-US" altLang="zh-TW" dirty="0"/>
              <a:t>XXX</a:t>
            </a:r>
            <a:r>
              <a:rPr lang="zh-TW" altLang="en-US" dirty="0"/>
              <a:t>分支。</a:t>
            </a:r>
            <a:endParaRPr lang="en-US" altLang="zh-TW" dirty="0"/>
          </a:p>
          <a:p>
            <a:endParaRPr lang="en-US" altLang="zh-TW" dirty="0"/>
          </a:p>
          <a:p>
            <a:r>
              <a:rPr lang="en-US" altLang="zh-TW" dirty="0"/>
              <a:t>origin</a:t>
            </a:r>
            <a:r>
              <a:rPr lang="zh-TW" altLang="en-US" dirty="0"/>
              <a:t>下會顯示遠端該專案的所有分支，如右圖所示當前遠端就有</a:t>
            </a:r>
            <a:r>
              <a:rPr lang="en-US" altLang="zh-TW" dirty="0"/>
              <a:t>4</a:t>
            </a:r>
            <a:r>
              <a:rPr lang="zh-TW" altLang="en-US" dirty="0"/>
              <a:t>個分支。</a:t>
            </a:r>
            <a:endParaRPr lang="en-US" altLang="zh-TW" dirty="0"/>
          </a:p>
          <a:p>
            <a:endParaRPr lang="en-US" altLang="zh-TW" dirty="0"/>
          </a:p>
          <a:p>
            <a:endParaRPr lang="en-US" altLang="zh-TW" dirty="0"/>
          </a:p>
        </p:txBody>
      </p:sp>
      <p:pic>
        <p:nvPicPr>
          <p:cNvPr id="4" name="圖片 3">
            <a:extLst>
              <a:ext uri="{FF2B5EF4-FFF2-40B4-BE49-F238E27FC236}">
                <a16:creationId xmlns:a16="http://schemas.microsoft.com/office/drawing/2014/main" id="{A8081C9C-77AA-4DC2-A969-D5088F887382}"/>
              </a:ext>
            </a:extLst>
          </p:cNvPr>
          <p:cNvPicPr>
            <a:picLocks noChangeAspect="1"/>
          </p:cNvPicPr>
          <p:nvPr/>
        </p:nvPicPr>
        <p:blipFill>
          <a:blip r:embed="rId2"/>
          <a:stretch>
            <a:fillRect/>
          </a:stretch>
        </p:blipFill>
        <p:spPr>
          <a:xfrm>
            <a:off x="9110527" y="3366179"/>
            <a:ext cx="2642202" cy="2151665"/>
          </a:xfrm>
          <a:prstGeom prst="rect">
            <a:avLst/>
          </a:prstGeom>
        </p:spPr>
      </p:pic>
    </p:spTree>
    <p:extLst>
      <p:ext uri="{BB962C8B-B14F-4D97-AF65-F5344CB8AC3E}">
        <p14:creationId xmlns:p14="http://schemas.microsoft.com/office/powerpoint/2010/main" val="120332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8" y="365125"/>
            <a:ext cx="10636625" cy="1325563"/>
          </a:xfrm>
        </p:spPr>
        <p:txBody>
          <a:bodyPr/>
          <a:lstStyle/>
          <a:p>
            <a:r>
              <a:rPr lang="zh-TW" altLang="en-US" dirty="0"/>
              <a:t>如何在原始分支上建立新分支</a:t>
            </a:r>
            <a:r>
              <a:rPr lang="en-US" altLang="zh-TW" dirty="0"/>
              <a:t>(</a:t>
            </a:r>
            <a:r>
              <a:rPr lang="zh-TW" altLang="en-US" dirty="0"/>
              <a:t>用於開發</a:t>
            </a:r>
            <a:r>
              <a:rPr lang="en-US" altLang="zh-TW" dirty="0"/>
              <a:t>)06</a:t>
            </a:r>
            <a:endParaRPr lang="zh-TW" altLang="en-US" dirty="0"/>
          </a:p>
        </p:txBody>
      </p:sp>
      <p:pic>
        <p:nvPicPr>
          <p:cNvPr id="5" name="圖片 4">
            <a:extLst>
              <a:ext uri="{FF2B5EF4-FFF2-40B4-BE49-F238E27FC236}">
                <a16:creationId xmlns:a16="http://schemas.microsoft.com/office/drawing/2014/main" id="{D53AD2C4-A7EA-4DA9-9B7E-0EAF6964EC82}"/>
              </a:ext>
            </a:extLst>
          </p:cNvPr>
          <p:cNvPicPr>
            <a:picLocks noChangeAspect="1"/>
          </p:cNvPicPr>
          <p:nvPr/>
        </p:nvPicPr>
        <p:blipFill>
          <a:blip r:embed="rId2"/>
          <a:stretch>
            <a:fillRect/>
          </a:stretch>
        </p:blipFill>
        <p:spPr>
          <a:xfrm>
            <a:off x="255339" y="1690688"/>
            <a:ext cx="8740897" cy="4511431"/>
          </a:xfrm>
          <a:prstGeom prst="rect">
            <a:avLst/>
          </a:prstGeom>
        </p:spPr>
      </p:pic>
      <p:pic>
        <p:nvPicPr>
          <p:cNvPr id="7" name="圖片 6">
            <a:extLst>
              <a:ext uri="{FF2B5EF4-FFF2-40B4-BE49-F238E27FC236}">
                <a16:creationId xmlns:a16="http://schemas.microsoft.com/office/drawing/2014/main" id="{A1F735FF-AD1B-4574-B3B2-99640D1844FF}"/>
              </a:ext>
            </a:extLst>
          </p:cNvPr>
          <p:cNvPicPr>
            <a:picLocks noChangeAspect="1"/>
          </p:cNvPicPr>
          <p:nvPr/>
        </p:nvPicPr>
        <p:blipFill>
          <a:blip r:embed="rId3"/>
          <a:stretch>
            <a:fillRect/>
          </a:stretch>
        </p:blipFill>
        <p:spPr>
          <a:xfrm>
            <a:off x="2749167" y="1553516"/>
            <a:ext cx="8725656" cy="4648603"/>
          </a:xfrm>
          <a:prstGeom prst="rect">
            <a:avLst/>
          </a:prstGeom>
        </p:spPr>
      </p:pic>
      <p:sp>
        <p:nvSpPr>
          <p:cNvPr id="13" name="文字方塊 12">
            <a:extLst>
              <a:ext uri="{FF2B5EF4-FFF2-40B4-BE49-F238E27FC236}">
                <a16:creationId xmlns:a16="http://schemas.microsoft.com/office/drawing/2014/main" id="{B11DA09E-AA0A-4D80-8433-AEA485DE1398}"/>
              </a:ext>
            </a:extLst>
          </p:cNvPr>
          <p:cNvSpPr txBox="1"/>
          <p:nvPr/>
        </p:nvSpPr>
        <p:spPr>
          <a:xfrm>
            <a:off x="3597766" y="6339291"/>
            <a:ext cx="4022234" cy="369332"/>
          </a:xfrm>
          <a:prstGeom prst="rect">
            <a:avLst/>
          </a:prstGeom>
          <a:noFill/>
        </p:spPr>
        <p:txBody>
          <a:bodyPr wrap="square" rtlCol="0">
            <a:spAutoFit/>
          </a:bodyPr>
          <a:lstStyle/>
          <a:p>
            <a:r>
              <a:rPr lang="zh-TW" altLang="en-US" b="1" dirty="0">
                <a:solidFill>
                  <a:srgbClr val="FF0000"/>
                </a:solidFill>
              </a:rPr>
              <a:t>可以看到不同分支下的內容有所不同</a:t>
            </a:r>
          </a:p>
        </p:txBody>
      </p:sp>
    </p:spTree>
    <p:extLst>
      <p:ext uri="{BB962C8B-B14F-4D97-AF65-F5344CB8AC3E}">
        <p14:creationId xmlns:p14="http://schemas.microsoft.com/office/powerpoint/2010/main" val="71549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9DDDB-F1C3-443E-A07E-69FF0AF0E933}"/>
              </a:ext>
            </a:extLst>
          </p:cNvPr>
          <p:cNvSpPr>
            <a:spLocks noGrp="1"/>
          </p:cNvSpPr>
          <p:nvPr>
            <p:ph type="title"/>
          </p:nvPr>
        </p:nvSpPr>
        <p:spPr/>
        <p:txBody>
          <a:bodyPr/>
          <a:lstStyle/>
          <a:p>
            <a:r>
              <a:rPr lang="zh-TW" altLang="en-US" dirty="0"/>
              <a:t>如何切換分支？</a:t>
            </a:r>
            <a:r>
              <a:rPr lang="en-US" altLang="zh-TW" dirty="0"/>
              <a:t>01</a:t>
            </a:r>
            <a:endParaRPr lang="zh-TW" altLang="en-US" dirty="0"/>
          </a:p>
        </p:txBody>
      </p:sp>
      <p:pic>
        <p:nvPicPr>
          <p:cNvPr id="4" name="圖片 3">
            <a:extLst>
              <a:ext uri="{FF2B5EF4-FFF2-40B4-BE49-F238E27FC236}">
                <a16:creationId xmlns:a16="http://schemas.microsoft.com/office/drawing/2014/main" id="{9A8FD338-A9D3-43D5-A3ED-95B586705F75}"/>
              </a:ext>
            </a:extLst>
          </p:cNvPr>
          <p:cNvPicPr>
            <a:picLocks noChangeAspect="1"/>
          </p:cNvPicPr>
          <p:nvPr/>
        </p:nvPicPr>
        <p:blipFill>
          <a:blip r:embed="rId2"/>
          <a:stretch>
            <a:fillRect/>
          </a:stretch>
        </p:blipFill>
        <p:spPr>
          <a:xfrm>
            <a:off x="398228" y="1619981"/>
            <a:ext cx="5819765" cy="3821595"/>
          </a:xfrm>
          <a:prstGeom prst="rect">
            <a:avLst/>
          </a:prstGeom>
        </p:spPr>
      </p:pic>
      <p:sp>
        <p:nvSpPr>
          <p:cNvPr id="5" name="文字方塊 4">
            <a:extLst>
              <a:ext uri="{FF2B5EF4-FFF2-40B4-BE49-F238E27FC236}">
                <a16:creationId xmlns:a16="http://schemas.microsoft.com/office/drawing/2014/main" id="{7E268127-19C0-4771-B901-0C285A5C9F3B}"/>
              </a:ext>
            </a:extLst>
          </p:cNvPr>
          <p:cNvSpPr txBox="1"/>
          <p:nvPr/>
        </p:nvSpPr>
        <p:spPr>
          <a:xfrm>
            <a:off x="599076" y="5658485"/>
            <a:ext cx="2280159" cy="646331"/>
          </a:xfrm>
          <a:prstGeom prst="rect">
            <a:avLst/>
          </a:prstGeom>
          <a:noFill/>
        </p:spPr>
        <p:txBody>
          <a:bodyPr wrap="square" rtlCol="0">
            <a:spAutoFit/>
          </a:bodyPr>
          <a:lstStyle/>
          <a:p>
            <a:r>
              <a:rPr lang="zh-TW" altLang="en-US" b="1" dirty="0">
                <a:solidFill>
                  <a:srgbClr val="FF0000"/>
                </a:solidFill>
              </a:rPr>
              <a:t>對欲切換的分支點兩下即可切換</a:t>
            </a:r>
          </a:p>
        </p:txBody>
      </p:sp>
      <p:sp>
        <p:nvSpPr>
          <p:cNvPr id="6" name="矩形 5">
            <a:extLst>
              <a:ext uri="{FF2B5EF4-FFF2-40B4-BE49-F238E27FC236}">
                <a16:creationId xmlns:a16="http://schemas.microsoft.com/office/drawing/2014/main" id="{53EE37B4-6889-4747-8A54-BF3D7F5DB455}"/>
              </a:ext>
            </a:extLst>
          </p:cNvPr>
          <p:cNvSpPr/>
          <p:nvPr/>
        </p:nvSpPr>
        <p:spPr>
          <a:xfrm>
            <a:off x="475130" y="3854822"/>
            <a:ext cx="1748118" cy="2510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6051F2E5-222C-47B8-8D8B-7D473162B4A6}"/>
              </a:ext>
            </a:extLst>
          </p:cNvPr>
          <p:cNvCxnSpPr>
            <a:cxnSpLocks/>
          </p:cNvCxnSpPr>
          <p:nvPr/>
        </p:nvCxnSpPr>
        <p:spPr>
          <a:xfrm flipV="1">
            <a:off x="1586753" y="4188698"/>
            <a:ext cx="152403" cy="1469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55AB02C-F0D2-42A0-8ED7-6510BFF8F081}"/>
              </a:ext>
            </a:extLst>
          </p:cNvPr>
          <p:cNvPicPr>
            <a:picLocks noChangeAspect="1"/>
          </p:cNvPicPr>
          <p:nvPr/>
        </p:nvPicPr>
        <p:blipFill>
          <a:blip r:embed="rId3"/>
          <a:stretch>
            <a:fillRect/>
          </a:stretch>
        </p:blipFill>
        <p:spPr>
          <a:xfrm>
            <a:off x="6365856" y="1690687"/>
            <a:ext cx="5557983" cy="4774257"/>
          </a:xfrm>
          <a:prstGeom prst="rect">
            <a:avLst/>
          </a:prstGeom>
        </p:spPr>
      </p:pic>
      <p:sp>
        <p:nvSpPr>
          <p:cNvPr id="11" name="矩形 10">
            <a:extLst>
              <a:ext uri="{FF2B5EF4-FFF2-40B4-BE49-F238E27FC236}">
                <a16:creationId xmlns:a16="http://schemas.microsoft.com/office/drawing/2014/main" id="{0BB8859F-A7A1-49B1-839E-5C70A81DE70E}"/>
              </a:ext>
            </a:extLst>
          </p:cNvPr>
          <p:cNvSpPr/>
          <p:nvPr/>
        </p:nvSpPr>
        <p:spPr>
          <a:xfrm>
            <a:off x="6467246" y="3826803"/>
            <a:ext cx="1807177" cy="18042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BE47CCCC-8FA2-4F45-B28E-B2A3F911654B}"/>
              </a:ext>
            </a:extLst>
          </p:cNvPr>
          <p:cNvCxnSpPr>
            <a:cxnSpLocks/>
          </p:cNvCxnSpPr>
          <p:nvPr/>
        </p:nvCxnSpPr>
        <p:spPr>
          <a:xfrm flipV="1">
            <a:off x="5995668" y="4188698"/>
            <a:ext cx="951979" cy="16473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1284764D-9257-466E-93D8-098FE4468FD0}"/>
              </a:ext>
            </a:extLst>
          </p:cNvPr>
          <p:cNvSpPr txBox="1"/>
          <p:nvPr/>
        </p:nvSpPr>
        <p:spPr>
          <a:xfrm>
            <a:off x="3815841" y="5893559"/>
            <a:ext cx="2280159" cy="646331"/>
          </a:xfrm>
          <a:prstGeom prst="rect">
            <a:avLst/>
          </a:prstGeom>
          <a:noFill/>
        </p:spPr>
        <p:txBody>
          <a:bodyPr wrap="square" rtlCol="0">
            <a:spAutoFit/>
          </a:bodyPr>
          <a:lstStyle/>
          <a:p>
            <a:r>
              <a:rPr lang="zh-TW" altLang="en-US" b="1" dirty="0">
                <a:solidFill>
                  <a:srgbClr val="FF0000"/>
                </a:solidFill>
              </a:rPr>
              <a:t>對欲切換的分支點右鍵，點擊切換分支</a:t>
            </a:r>
          </a:p>
        </p:txBody>
      </p:sp>
      <p:sp>
        <p:nvSpPr>
          <p:cNvPr id="16" name="文字方塊 15">
            <a:extLst>
              <a:ext uri="{FF2B5EF4-FFF2-40B4-BE49-F238E27FC236}">
                <a16:creationId xmlns:a16="http://schemas.microsoft.com/office/drawing/2014/main" id="{99A38DD0-B2FC-4DCD-8C5B-7A53AAFBFFF7}"/>
              </a:ext>
            </a:extLst>
          </p:cNvPr>
          <p:cNvSpPr txBox="1"/>
          <p:nvPr/>
        </p:nvSpPr>
        <p:spPr>
          <a:xfrm>
            <a:off x="2885210" y="6123543"/>
            <a:ext cx="422900" cy="369332"/>
          </a:xfrm>
          <a:prstGeom prst="rect">
            <a:avLst/>
          </a:prstGeom>
          <a:noFill/>
        </p:spPr>
        <p:txBody>
          <a:bodyPr wrap="square" rtlCol="0">
            <a:spAutoFit/>
          </a:bodyPr>
          <a:lstStyle/>
          <a:p>
            <a:r>
              <a:rPr lang="en-US" altLang="zh-TW" b="1" dirty="0">
                <a:solidFill>
                  <a:srgbClr val="FF0000"/>
                </a:solidFill>
              </a:rPr>
              <a:t>or</a:t>
            </a:r>
            <a:endParaRPr lang="zh-TW" altLang="en-US" b="1" dirty="0">
              <a:solidFill>
                <a:srgbClr val="FF0000"/>
              </a:solidFill>
            </a:endParaRPr>
          </a:p>
        </p:txBody>
      </p:sp>
    </p:spTree>
    <p:extLst>
      <p:ext uri="{BB962C8B-B14F-4D97-AF65-F5344CB8AC3E}">
        <p14:creationId xmlns:p14="http://schemas.microsoft.com/office/powerpoint/2010/main" val="512436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9DDDB-F1C3-443E-A07E-69FF0AF0E933}"/>
              </a:ext>
            </a:extLst>
          </p:cNvPr>
          <p:cNvSpPr>
            <a:spLocks noGrp="1"/>
          </p:cNvSpPr>
          <p:nvPr>
            <p:ph type="title"/>
          </p:nvPr>
        </p:nvSpPr>
        <p:spPr/>
        <p:txBody>
          <a:bodyPr/>
          <a:lstStyle/>
          <a:p>
            <a:r>
              <a:rPr lang="zh-TW" altLang="en-US" dirty="0"/>
              <a:t>如何切換分支？</a:t>
            </a:r>
            <a:r>
              <a:rPr lang="en-US" altLang="zh-TW" dirty="0"/>
              <a:t>02</a:t>
            </a:r>
            <a:endParaRPr lang="zh-TW" altLang="en-US" dirty="0"/>
          </a:p>
        </p:txBody>
      </p:sp>
      <p:sp>
        <p:nvSpPr>
          <p:cNvPr id="13" name="文字方塊 12">
            <a:extLst>
              <a:ext uri="{FF2B5EF4-FFF2-40B4-BE49-F238E27FC236}">
                <a16:creationId xmlns:a16="http://schemas.microsoft.com/office/drawing/2014/main" id="{09F92E9D-F185-43A5-A3ED-F9054F574C0E}"/>
              </a:ext>
            </a:extLst>
          </p:cNvPr>
          <p:cNvSpPr txBox="1"/>
          <p:nvPr/>
        </p:nvSpPr>
        <p:spPr>
          <a:xfrm>
            <a:off x="3670334" y="1655228"/>
            <a:ext cx="4851332" cy="369332"/>
          </a:xfrm>
          <a:prstGeom prst="rect">
            <a:avLst/>
          </a:prstGeom>
          <a:noFill/>
        </p:spPr>
        <p:txBody>
          <a:bodyPr wrap="square" rtlCol="0">
            <a:spAutoFit/>
          </a:bodyPr>
          <a:lstStyle/>
          <a:p>
            <a:r>
              <a:rPr lang="zh-TW" altLang="en-US" b="1" dirty="0">
                <a:solidFill>
                  <a:srgbClr val="FF0000"/>
                </a:solidFill>
              </a:rPr>
              <a:t>可以發現不同分支下的資料夾狀態亦有所不同</a:t>
            </a:r>
          </a:p>
        </p:txBody>
      </p:sp>
      <p:pic>
        <p:nvPicPr>
          <p:cNvPr id="3" name="圖片 2">
            <a:extLst>
              <a:ext uri="{FF2B5EF4-FFF2-40B4-BE49-F238E27FC236}">
                <a16:creationId xmlns:a16="http://schemas.microsoft.com/office/drawing/2014/main" id="{4F3E68FF-76F1-4916-9E12-DEDF1D4A723D}"/>
              </a:ext>
            </a:extLst>
          </p:cNvPr>
          <p:cNvPicPr>
            <a:picLocks noChangeAspect="1"/>
          </p:cNvPicPr>
          <p:nvPr/>
        </p:nvPicPr>
        <p:blipFill>
          <a:blip r:embed="rId2"/>
          <a:stretch>
            <a:fillRect/>
          </a:stretch>
        </p:blipFill>
        <p:spPr>
          <a:xfrm>
            <a:off x="234867" y="2159965"/>
            <a:ext cx="5357324" cy="1874682"/>
          </a:xfrm>
          <a:prstGeom prst="rect">
            <a:avLst/>
          </a:prstGeom>
        </p:spPr>
      </p:pic>
      <p:pic>
        <p:nvPicPr>
          <p:cNvPr id="8" name="圖片 7">
            <a:extLst>
              <a:ext uri="{FF2B5EF4-FFF2-40B4-BE49-F238E27FC236}">
                <a16:creationId xmlns:a16="http://schemas.microsoft.com/office/drawing/2014/main" id="{3EB05544-D019-44FF-A51D-65E6305F50BC}"/>
              </a:ext>
            </a:extLst>
          </p:cNvPr>
          <p:cNvPicPr>
            <a:picLocks noChangeAspect="1"/>
          </p:cNvPicPr>
          <p:nvPr/>
        </p:nvPicPr>
        <p:blipFill>
          <a:blip r:embed="rId3"/>
          <a:stretch>
            <a:fillRect/>
          </a:stretch>
        </p:blipFill>
        <p:spPr>
          <a:xfrm>
            <a:off x="234867" y="4810911"/>
            <a:ext cx="5430827" cy="997643"/>
          </a:xfrm>
          <a:prstGeom prst="rect">
            <a:avLst/>
          </a:prstGeom>
        </p:spPr>
      </p:pic>
      <p:pic>
        <p:nvPicPr>
          <p:cNvPr id="9" name="圖片 8">
            <a:extLst>
              <a:ext uri="{FF2B5EF4-FFF2-40B4-BE49-F238E27FC236}">
                <a16:creationId xmlns:a16="http://schemas.microsoft.com/office/drawing/2014/main" id="{C5B8371C-50F9-457B-A4BD-106BDCEE7D2F}"/>
              </a:ext>
            </a:extLst>
          </p:cNvPr>
          <p:cNvPicPr>
            <a:picLocks noChangeAspect="1"/>
          </p:cNvPicPr>
          <p:nvPr/>
        </p:nvPicPr>
        <p:blipFill>
          <a:blip r:embed="rId4"/>
          <a:stretch>
            <a:fillRect/>
          </a:stretch>
        </p:blipFill>
        <p:spPr>
          <a:xfrm>
            <a:off x="5866925" y="2179211"/>
            <a:ext cx="5486875" cy="1958510"/>
          </a:xfrm>
          <a:prstGeom prst="rect">
            <a:avLst/>
          </a:prstGeom>
        </p:spPr>
      </p:pic>
      <p:pic>
        <p:nvPicPr>
          <p:cNvPr id="17" name="圖片 16">
            <a:extLst>
              <a:ext uri="{FF2B5EF4-FFF2-40B4-BE49-F238E27FC236}">
                <a16:creationId xmlns:a16="http://schemas.microsoft.com/office/drawing/2014/main" id="{E3BD2E8B-D643-4E09-9C8E-8DE3C5F5D275}"/>
              </a:ext>
            </a:extLst>
          </p:cNvPr>
          <p:cNvPicPr>
            <a:picLocks noChangeAspect="1"/>
          </p:cNvPicPr>
          <p:nvPr/>
        </p:nvPicPr>
        <p:blipFill>
          <a:blip r:embed="rId5"/>
          <a:stretch>
            <a:fillRect/>
          </a:stretch>
        </p:blipFill>
        <p:spPr>
          <a:xfrm>
            <a:off x="5718768" y="4833440"/>
            <a:ext cx="6104149" cy="952583"/>
          </a:xfrm>
          <a:prstGeom prst="rect">
            <a:avLst/>
          </a:prstGeom>
        </p:spPr>
      </p:pic>
    </p:spTree>
    <p:extLst>
      <p:ext uri="{BB962C8B-B14F-4D97-AF65-F5344CB8AC3E}">
        <p14:creationId xmlns:p14="http://schemas.microsoft.com/office/powerpoint/2010/main" val="270493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1E2C7B-A449-407B-B65A-DB1C7C07FAA8}"/>
              </a:ext>
            </a:extLst>
          </p:cNvPr>
          <p:cNvSpPr>
            <a:spLocks noGrp="1"/>
          </p:cNvSpPr>
          <p:nvPr>
            <p:ph type="title"/>
          </p:nvPr>
        </p:nvSpPr>
        <p:spPr/>
        <p:txBody>
          <a:bodyPr/>
          <a:lstStyle/>
          <a:p>
            <a:r>
              <a:rPr lang="zh-TW" altLang="en-US" dirty="0"/>
              <a:t>在</a:t>
            </a:r>
            <a:r>
              <a:rPr lang="en-US" altLang="zh-TW" dirty="0"/>
              <a:t>main</a:t>
            </a:r>
            <a:r>
              <a:rPr lang="zh-TW" altLang="en-US" dirty="0"/>
              <a:t>分支上再新建一個</a:t>
            </a:r>
            <a:r>
              <a:rPr lang="en-US" altLang="zh-TW" dirty="0"/>
              <a:t>DEV_02</a:t>
            </a:r>
            <a:r>
              <a:rPr lang="zh-TW" altLang="en-US" dirty="0"/>
              <a:t>分支</a:t>
            </a:r>
          </a:p>
        </p:txBody>
      </p:sp>
      <p:sp>
        <p:nvSpPr>
          <p:cNvPr id="4" name="文字方塊 3">
            <a:extLst>
              <a:ext uri="{FF2B5EF4-FFF2-40B4-BE49-F238E27FC236}">
                <a16:creationId xmlns:a16="http://schemas.microsoft.com/office/drawing/2014/main" id="{8FB7227D-6386-48B2-B02F-201D8C7C2DE9}"/>
              </a:ext>
            </a:extLst>
          </p:cNvPr>
          <p:cNvSpPr txBox="1"/>
          <p:nvPr/>
        </p:nvSpPr>
        <p:spPr>
          <a:xfrm>
            <a:off x="3512738" y="1385929"/>
            <a:ext cx="5487826" cy="369332"/>
          </a:xfrm>
          <a:prstGeom prst="rect">
            <a:avLst/>
          </a:prstGeom>
          <a:noFill/>
        </p:spPr>
        <p:txBody>
          <a:bodyPr wrap="square" rtlCol="0">
            <a:spAutoFit/>
          </a:bodyPr>
          <a:lstStyle/>
          <a:p>
            <a:r>
              <a:rPr lang="zh-TW" altLang="en-US" b="1" dirty="0">
                <a:solidFill>
                  <a:srgbClr val="FF0000"/>
                </a:solidFill>
              </a:rPr>
              <a:t>由於步驟類似，故不一一截圖，最終結果如下圖所示</a:t>
            </a:r>
          </a:p>
        </p:txBody>
      </p:sp>
      <p:pic>
        <p:nvPicPr>
          <p:cNvPr id="5" name="圖片 4">
            <a:extLst>
              <a:ext uri="{FF2B5EF4-FFF2-40B4-BE49-F238E27FC236}">
                <a16:creationId xmlns:a16="http://schemas.microsoft.com/office/drawing/2014/main" id="{421891C1-A7AE-4299-A815-67F045427C93}"/>
              </a:ext>
            </a:extLst>
          </p:cNvPr>
          <p:cNvPicPr>
            <a:picLocks noChangeAspect="1"/>
          </p:cNvPicPr>
          <p:nvPr/>
        </p:nvPicPr>
        <p:blipFill>
          <a:blip r:embed="rId2"/>
          <a:stretch>
            <a:fillRect/>
          </a:stretch>
        </p:blipFill>
        <p:spPr>
          <a:xfrm>
            <a:off x="1368235" y="1819834"/>
            <a:ext cx="9455530" cy="4837097"/>
          </a:xfrm>
          <a:prstGeom prst="rect">
            <a:avLst/>
          </a:prstGeom>
        </p:spPr>
      </p:pic>
    </p:spTree>
    <p:extLst>
      <p:ext uri="{BB962C8B-B14F-4D97-AF65-F5344CB8AC3E}">
        <p14:creationId xmlns:p14="http://schemas.microsoft.com/office/powerpoint/2010/main" val="1787807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4DD5C1-6C14-4A2B-AEEF-01F9AD8B1755}"/>
              </a:ext>
            </a:extLst>
          </p:cNvPr>
          <p:cNvSpPr>
            <a:spLocks noGrp="1"/>
          </p:cNvSpPr>
          <p:nvPr>
            <p:ph type="title"/>
          </p:nvPr>
        </p:nvSpPr>
        <p:spPr/>
        <p:txBody>
          <a:bodyPr/>
          <a:lstStyle/>
          <a:p>
            <a:r>
              <a:rPr lang="zh-TW" altLang="en-US" dirty="0"/>
              <a:t>將</a:t>
            </a:r>
            <a:r>
              <a:rPr lang="en-US" altLang="zh-TW" dirty="0"/>
              <a:t>DEV_01</a:t>
            </a:r>
            <a:r>
              <a:rPr lang="zh-TW" altLang="en-US" dirty="0"/>
              <a:t>分支合併進</a:t>
            </a:r>
            <a:r>
              <a:rPr lang="en-US" altLang="zh-TW" dirty="0"/>
              <a:t>DEV_02</a:t>
            </a:r>
            <a:r>
              <a:rPr lang="zh-TW" altLang="en-US" dirty="0"/>
              <a:t>分支內</a:t>
            </a:r>
            <a:r>
              <a:rPr lang="en-US" altLang="zh-TW" dirty="0"/>
              <a:t>(</a:t>
            </a:r>
            <a:r>
              <a:rPr lang="zh-TW" altLang="en-US" dirty="0"/>
              <a:t>法一</a:t>
            </a:r>
            <a:r>
              <a:rPr lang="en-US" altLang="zh-TW" dirty="0"/>
              <a:t>)1</a:t>
            </a:r>
            <a:endParaRPr lang="zh-TW" altLang="en-US" dirty="0"/>
          </a:p>
        </p:txBody>
      </p:sp>
      <p:pic>
        <p:nvPicPr>
          <p:cNvPr id="4" name="圖片 3">
            <a:extLst>
              <a:ext uri="{FF2B5EF4-FFF2-40B4-BE49-F238E27FC236}">
                <a16:creationId xmlns:a16="http://schemas.microsoft.com/office/drawing/2014/main" id="{3C3068C0-EA9F-496F-90FE-8C400B825885}"/>
              </a:ext>
            </a:extLst>
          </p:cNvPr>
          <p:cNvPicPr>
            <a:picLocks noChangeAspect="1"/>
          </p:cNvPicPr>
          <p:nvPr/>
        </p:nvPicPr>
        <p:blipFill>
          <a:blip r:embed="rId2"/>
          <a:stretch>
            <a:fillRect/>
          </a:stretch>
        </p:blipFill>
        <p:spPr>
          <a:xfrm>
            <a:off x="3165764" y="1506022"/>
            <a:ext cx="4450466" cy="4473328"/>
          </a:xfrm>
          <a:prstGeom prst="rect">
            <a:avLst/>
          </a:prstGeom>
        </p:spPr>
      </p:pic>
      <p:sp>
        <p:nvSpPr>
          <p:cNvPr id="11" name="文字方塊 10">
            <a:extLst>
              <a:ext uri="{FF2B5EF4-FFF2-40B4-BE49-F238E27FC236}">
                <a16:creationId xmlns:a16="http://schemas.microsoft.com/office/drawing/2014/main" id="{D3FCF177-C3EC-4B30-B602-DE2FE818CAF7}"/>
              </a:ext>
            </a:extLst>
          </p:cNvPr>
          <p:cNvSpPr txBox="1"/>
          <p:nvPr/>
        </p:nvSpPr>
        <p:spPr>
          <a:xfrm>
            <a:off x="7098621" y="3010821"/>
            <a:ext cx="3784531" cy="646331"/>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接著對</a:t>
            </a:r>
            <a:r>
              <a:rPr lang="en-US" altLang="zh-TW" b="1" dirty="0">
                <a:solidFill>
                  <a:srgbClr val="FF0000"/>
                </a:solidFill>
              </a:rPr>
              <a:t>DEV_01</a:t>
            </a:r>
            <a:r>
              <a:rPr lang="zh-TW" altLang="en-US" b="1" dirty="0">
                <a:solidFill>
                  <a:srgbClr val="FF0000"/>
                </a:solidFill>
              </a:rPr>
              <a:t>分支按右鍵，點擊</a:t>
            </a:r>
            <a:r>
              <a:rPr lang="en-US" altLang="zh-TW" b="1" dirty="0">
                <a:solidFill>
                  <a:srgbClr val="FF0000"/>
                </a:solidFill>
              </a:rPr>
              <a:t>Merge DEV_01 into current branch</a:t>
            </a:r>
            <a:endParaRPr lang="zh-TW" altLang="en-US" b="1" dirty="0">
              <a:solidFill>
                <a:srgbClr val="FF0000"/>
              </a:solidFill>
            </a:endParaRPr>
          </a:p>
        </p:txBody>
      </p:sp>
      <p:sp>
        <p:nvSpPr>
          <p:cNvPr id="14" name="文字方塊 13">
            <a:extLst>
              <a:ext uri="{FF2B5EF4-FFF2-40B4-BE49-F238E27FC236}">
                <a16:creationId xmlns:a16="http://schemas.microsoft.com/office/drawing/2014/main" id="{04F2AB8B-C6FC-4368-9C98-FE942DCB7A5F}"/>
              </a:ext>
            </a:extLst>
          </p:cNvPr>
          <p:cNvSpPr txBox="1"/>
          <p:nvPr/>
        </p:nvSpPr>
        <p:spPr>
          <a:xfrm>
            <a:off x="177870" y="3444658"/>
            <a:ext cx="2090201" cy="646331"/>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首先先確保當前在</a:t>
            </a:r>
            <a:r>
              <a:rPr lang="en-US" altLang="zh-TW" b="1" dirty="0">
                <a:solidFill>
                  <a:srgbClr val="FF0000"/>
                </a:solidFill>
              </a:rPr>
              <a:t>DEV_02</a:t>
            </a:r>
            <a:r>
              <a:rPr lang="zh-TW" altLang="en-US" b="1" dirty="0">
                <a:solidFill>
                  <a:srgbClr val="FF0000"/>
                </a:solidFill>
              </a:rPr>
              <a:t>分支</a:t>
            </a:r>
          </a:p>
        </p:txBody>
      </p:sp>
      <p:cxnSp>
        <p:nvCxnSpPr>
          <p:cNvPr id="15" name="直線單箭頭接點 14">
            <a:extLst>
              <a:ext uri="{FF2B5EF4-FFF2-40B4-BE49-F238E27FC236}">
                <a16:creationId xmlns:a16="http://schemas.microsoft.com/office/drawing/2014/main" id="{9A7D010D-0FC7-4C31-BF7D-4D9266951107}"/>
              </a:ext>
            </a:extLst>
          </p:cNvPr>
          <p:cNvCxnSpPr>
            <a:cxnSpLocks/>
          </p:cNvCxnSpPr>
          <p:nvPr/>
        </p:nvCxnSpPr>
        <p:spPr>
          <a:xfrm flipV="1">
            <a:off x="2267256" y="3333987"/>
            <a:ext cx="1031756" cy="408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27DAD4BA-7AF9-407A-83FE-0EC81D73639E}"/>
              </a:ext>
            </a:extLst>
          </p:cNvPr>
          <p:cNvSpPr/>
          <p:nvPr/>
        </p:nvSpPr>
        <p:spPr>
          <a:xfrm>
            <a:off x="4054085" y="3272478"/>
            <a:ext cx="2911492" cy="2416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22832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9088A94-30E3-4067-846B-340BFD8DB1A6}"/>
              </a:ext>
            </a:extLst>
          </p:cNvPr>
          <p:cNvPicPr>
            <a:picLocks noChangeAspect="1"/>
          </p:cNvPicPr>
          <p:nvPr/>
        </p:nvPicPr>
        <p:blipFill>
          <a:blip r:embed="rId2"/>
          <a:stretch>
            <a:fillRect/>
          </a:stretch>
        </p:blipFill>
        <p:spPr>
          <a:xfrm>
            <a:off x="435431" y="1821040"/>
            <a:ext cx="5852667" cy="3215919"/>
          </a:xfrm>
          <a:prstGeom prst="rect">
            <a:avLst/>
          </a:prstGeom>
        </p:spPr>
      </p:pic>
      <p:sp>
        <p:nvSpPr>
          <p:cNvPr id="2" name="標題 1">
            <a:extLst>
              <a:ext uri="{FF2B5EF4-FFF2-40B4-BE49-F238E27FC236}">
                <a16:creationId xmlns:a16="http://schemas.microsoft.com/office/drawing/2014/main" id="{5D4DD5C1-6C14-4A2B-AEEF-01F9AD8B1755}"/>
              </a:ext>
            </a:extLst>
          </p:cNvPr>
          <p:cNvSpPr>
            <a:spLocks noGrp="1"/>
          </p:cNvSpPr>
          <p:nvPr>
            <p:ph type="title"/>
          </p:nvPr>
        </p:nvSpPr>
        <p:spPr/>
        <p:txBody>
          <a:bodyPr/>
          <a:lstStyle/>
          <a:p>
            <a:r>
              <a:rPr lang="zh-TW" altLang="en-US" dirty="0"/>
              <a:t>將</a:t>
            </a:r>
            <a:r>
              <a:rPr lang="en-US" altLang="zh-TW" dirty="0"/>
              <a:t>DEV_01</a:t>
            </a:r>
            <a:r>
              <a:rPr lang="zh-TW" altLang="en-US" dirty="0"/>
              <a:t>分支合併進</a:t>
            </a:r>
            <a:r>
              <a:rPr lang="en-US" altLang="zh-TW" dirty="0"/>
              <a:t>DEV_02</a:t>
            </a:r>
            <a:r>
              <a:rPr lang="zh-TW" altLang="en-US" dirty="0"/>
              <a:t>分支內</a:t>
            </a:r>
            <a:r>
              <a:rPr lang="en-US" altLang="zh-TW" dirty="0"/>
              <a:t>(</a:t>
            </a:r>
            <a:r>
              <a:rPr lang="zh-TW" altLang="en-US" dirty="0"/>
              <a:t>法二</a:t>
            </a:r>
            <a:r>
              <a:rPr lang="en-US" altLang="zh-TW" dirty="0"/>
              <a:t>)2</a:t>
            </a:r>
            <a:endParaRPr lang="zh-TW" altLang="en-US" dirty="0"/>
          </a:p>
        </p:txBody>
      </p:sp>
      <p:sp>
        <p:nvSpPr>
          <p:cNvPr id="5" name="文字方塊 4">
            <a:extLst>
              <a:ext uri="{FF2B5EF4-FFF2-40B4-BE49-F238E27FC236}">
                <a16:creationId xmlns:a16="http://schemas.microsoft.com/office/drawing/2014/main" id="{A39C75FC-57AE-472A-A054-7D2BEB8ABCED}"/>
              </a:ext>
            </a:extLst>
          </p:cNvPr>
          <p:cNvSpPr txBox="1"/>
          <p:nvPr/>
        </p:nvSpPr>
        <p:spPr>
          <a:xfrm>
            <a:off x="165133" y="1344609"/>
            <a:ext cx="3474537" cy="369332"/>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首先先確保當前在</a:t>
            </a:r>
            <a:r>
              <a:rPr lang="en-US" altLang="zh-TW" b="1" dirty="0">
                <a:solidFill>
                  <a:srgbClr val="FF0000"/>
                </a:solidFill>
              </a:rPr>
              <a:t>DEV_02</a:t>
            </a:r>
            <a:r>
              <a:rPr lang="zh-TW" altLang="en-US" b="1" dirty="0">
                <a:solidFill>
                  <a:srgbClr val="FF0000"/>
                </a:solidFill>
              </a:rPr>
              <a:t>分支</a:t>
            </a:r>
          </a:p>
        </p:txBody>
      </p:sp>
      <p:sp>
        <p:nvSpPr>
          <p:cNvPr id="7" name="矩形 6">
            <a:extLst>
              <a:ext uri="{FF2B5EF4-FFF2-40B4-BE49-F238E27FC236}">
                <a16:creationId xmlns:a16="http://schemas.microsoft.com/office/drawing/2014/main" id="{62495CB1-B694-4D35-AFD7-F6B9AAAF1227}"/>
              </a:ext>
            </a:extLst>
          </p:cNvPr>
          <p:cNvSpPr/>
          <p:nvPr/>
        </p:nvSpPr>
        <p:spPr>
          <a:xfrm>
            <a:off x="3567953" y="2312894"/>
            <a:ext cx="519952" cy="546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74C55DE3-B2CF-4028-A327-B7711AB664D5}"/>
              </a:ext>
            </a:extLst>
          </p:cNvPr>
          <p:cNvSpPr txBox="1"/>
          <p:nvPr/>
        </p:nvSpPr>
        <p:spPr>
          <a:xfrm>
            <a:off x="4243260" y="1321356"/>
            <a:ext cx="1521046"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點擊</a:t>
            </a:r>
            <a:r>
              <a:rPr lang="en-US" altLang="zh-TW" b="1" dirty="0">
                <a:solidFill>
                  <a:srgbClr val="FF0000"/>
                </a:solidFill>
              </a:rPr>
              <a:t>Merge</a:t>
            </a:r>
            <a:endParaRPr lang="zh-TW" altLang="en-US" b="1" dirty="0">
              <a:solidFill>
                <a:srgbClr val="FF0000"/>
              </a:solidFill>
            </a:endParaRPr>
          </a:p>
        </p:txBody>
      </p:sp>
      <p:cxnSp>
        <p:nvCxnSpPr>
          <p:cNvPr id="9" name="直線單箭頭接點 8">
            <a:extLst>
              <a:ext uri="{FF2B5EF4-FFF2-40B4-BE49-F238E27FC236}">
                <a16:creationId xmlns:a16="http://schemas.microsoft.com/office/drawing/2014/main" id="{B3AC973E-88B3-4960-A625-2D649449AE31}"/>
              </a:ext>
            </a:extLst>
          </p:cNvPr>
          <p:cNvCxnSpPr>
            <a:cxnSpLocks/>
          </p:cNvCxnSpPr>
          <p:nvPr/>
        </p:nvCxnSpPr>
        <p:spPr>
          <a:xfrm flipH="1">
            <a:off x="3998258" y="1690688"/>
            <a:ext cx="295836" cy="5325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331F7D5B-2B36-4CD7-8429-ADDE85F71952}"/>
              </a:ext>
            </a:extLst>
          </p:cNvPr>
          <p:cNvPicPr>
            <a:picLocks noChangeAspect="1"/>
          </p:cNvPicPr>
          <p:nvPr/>
        </p:nvPicPr>
        <p:blipFill>
          <a:blip r:embed="rId3"/>
          <a:stretch>
            <a:fillRect/>
          </a:stretch>
        </p:blipFill>
        <p:spPr>
          <a:xfrm>
            <a:off x="2184267" y="3149079"/>
            <a:ext cx="9572302" cy="3343796"/>
          </a:xfrm>
          <a:prstGeom prst="rect">
            <a:avLst/>
          </a:prstGeom>
        </p:spPr>
      </p:pic>
      <p:sp>
        <p:nvSpPr>
          <p:cNvPr id="13" name="文字方塊 12">
            <a:extLst>
              <a:ext uri="{FF2B5EF4-FFF2-40B4-BE49-F238E27FC236}">
                <a16:creationId xmlns:a16="http://schemas.microsoft.com/office/drawing/2014/main" id="{953FEFF2-5322-42C7-8CC2-5A63A107A888}"/>
              </a:ext>
            </a:extLst>
          </p:cNvPr>
          <p:cNvSpPr txBox="1"/>
          <p:nvPr/>
        </p:nvSpPr>
        <p:spPr>
          <a:xfrm>
            <a:off x="7220427" y="2234582"/>
            <a:ext cx="2084938"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選擇</a:t>
            </a:r>
            <a:r>
              <a:rPr lang="en-US" altLang="zh-TW" b="1" dirty="0">
                <a:solidFill>
                  <a:srgbClr val="FF0000"/>
                </a:solidFill>
              </a:rPr>
              <a:t>DEV_01</a:t>
            </a:r>
            <a:r>
              <a:rPr lang="zh-TW" altLang="en-US" b="1" dirty="0">
                <a:solidFill>
                  <a:srgbClr val="FF0000"/>
                </a:solidFill>
              </a:rPr>
              <a:t>分支</a:t>
            </a:r>
          </a:p>
        </p:txBody>
      </p:sp>
      <p:cxnSp>
        <p:nvCxnSpPr>
          <p:cNvPr id="14" name="直線單箭頭接點 13">
            <a:extLst>
              <a:ext uri="{FF2B5EF4-FFF2-40B4-BE49-F238E27FC236}">
                <a16:creationId xmlns:a16="http://schemas.microsoft.com/office/drawing/2014/main" id="{E74EC9FC-5BC9-4C23-A1DC-7E6CF1337D99}"/>
              </a:ext>
            </a:extLst>
          </p:cNvPr>
          <p:cNvCxnSpPr>
            <a:cxnSpLocks/>
          </p:cNvCxnSpPr>
          <p:nvPr/>
        </p:nvCxnSpPr>
        <p:spPr>
          <a:xfrm flipH="1">
            <a:off x="6875929" y="2603914"/>
            <a:ext cx="395332" cy="14750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440E8EA4-D600-44D4-BBE1-C05DD792F1F7}"/>
              </a:ext>
            </a:extLst>
          </p:cNvPr>
          <p:cNvSpPr txBox="1"/>
          <p:nvPr/>
        </p:nvSpPr>
        <p:spPr>
          <a:xfrm>
            <a:off x="9685722" y="5207580"/>
            <a:ext cx="1128835" cy="369332"/>
          </a:xfrm>
          <a:prstGeom prst="rect">
            <a:avLst/>
          </a:prstGeom>
          <a:noFill/>
        </p:spPr>
        <p:txBody>
          <a:bodyPr wrap="square" rtlCol="0">
            <a:spAutoFit/>
          </a:bodyPr>
          <a:lstStyle/>
          <a:p>
            <a:r>
              <a:rPr lang="en-US" altLang="zh-TW" b="1">
                <a:solidFill>
                  <a:srgbClr val="FF0000"/>
                </a:solidFill>
              </a:rPr>
              <a:t>4.</a:t>
            </a:r>
            <a:r>
              <a:rPr lang="zh-TW" altLang="en-US" b="1" dirty="0">
                <a:solidFill>
                  <a:srgbClr val="FF0000"/>
                </a:solidFill>
              </a:rPr>
              <a:t>選擇</a:t>
            </a:r>
            <a:r>
              <a:rPr lang="en-US" altLang="zh-TW" b="1" dirty="0">
                <a:solidFill>
                  <a:srgbClr val="FF0000"/>
                </a:solidFill>
              </a:rPr>
              <a:t>OK</a:t>
            </a:r>
            <a:endParaRPr lang="zh-TW" altLang="en-US" b="1" dirty="0">
              <a:solidFill>
                <a:srgbClr val="FF0000"/>
              </a:solidFill>
            </a:endParaRPr>
          </a:p>
        </p:txBody>
      </p:sp>
      <p:cxnSp>
        <p:nvCxnSpPr>
          <p:cNvPr id="17" name="直線單箭頭接點 16">
            <a:extLst>
              <a:ext uri="{FF2B5EF4-FFF2-40B4-BE49-F238E27FC236}">
                <a16:creationId xmlns:a16="http://schemas.microsoft.com/office/drawing/2014/main" id="{E53D7915-7E28-4A52-AC07-6A45B20DEE12}"/>
              </a:ext>
            </a:extLst>
          </p:cNvPr>
          <p:cNvCxnSpPr>
            <a:cxnSpLocks/>
          </p:cNvCxnSpPr>
          <p:nvPr/>
        </p:nvCxnSpPr>
        <p:spPr>
          <a:xfrm>
            <a:off x="10352557" y="5664828"/>
            <a:ext cx="198901" cy="552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9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1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將</a:t>
            </a:r>
            <a:r>
              <a:rPr lang="en-US" altLang="zh-TW" dirty="0"/>
              <a:t>DEV_01</a:t>
            </a:r>
            <a:r>
              <a:rPr lang="zh-TW" altLang="en-US" dirty="0"/>
              <a:t>分支合併進</a:t>
            </a:r>
            <a:r>
              <a:rPr lang="en-US" altLang="zh-TW" dirty="0"/>
              <a:t>DEV_02</a:t>
            </a:r>
            <a:r>
              <a:rPr lang="zh-TW" altLang="en-US" dirty="0"/>
              <a:t>分支內</a:t>
            </a:r>
            <a:r>
              <a:rPr lang="en-US" altLang="zh-TW" dirty="0"/>
              <a:t>3</a:t>
            </a:r>
            <a:endParaRPr lang="zh-TW" altLang="en-US" dirty="0"/>
          </a:p>
        </p:txBody>
      </p:sp>
      <p:pic>
        <p:nvPicPr>
          <p:cNvPr id="4" name="圖片 3">
            <a:extLst>
              <a:ext uri="{FF2B5EF4-FFF2-40B4-BE49-F238E27FC236}">
                <a16:creationId xmlns:a16="http://schemas.microsoft.com/office/drawing/2014/main" id="{917B9425-B2A8-41D7-BFAB-468679357099}"/>
              </a:ext>
            </a:extLst>
          </p:cNvPr>
          <p:cNvPicPr>
            <a:picLocks noChangeAspect="1"/>
          </p:cNvPicPr>
          <p:nvPr/>
        </p:nvPicPr>
        <p:blipFill>
          <a:blip r:embed="rId2"/>
          <a:stretch>
            <a:fillRect/>
          </a:stretch>
        </p:blipFill>
        <p:spPr>
          <a:xfrm>
            <a:off x="246529" y="1797461"/>
            <a:ext cx="8798859" cy="4500883"/>
          </a:xfrm>
          <a:prstGeom prst="rect">
            <a:avLst/>
          </a:prstGeom>
        </p:spPr>
      </p:pic>
      <p:sp>
        <p:nvSpPr>
          <p:cNvPr id="5" name="文字方塊 4">
            <a:extLst>
              <a:ext uri="{FF2B5EF4-FFF2-40B4-BE49-F238E27FC236}">
                <a16:creationId xmlns:a16="http://schemas.microsoft.com/office/drawing/2014/main" id="{66D26B70-2CD0-4FFD-9E02-B9B3C9726FD6}"/>
              </a:ext>
            </a:extLst>
          </p:cNvPr>
          <p:cNvSpPr txBox="1"/>
          <p:nvPr/>
        </p:nvSpPr>
        <p:spPr>
          <a:xfrm>
            <a:off x="2338365" y="1428129"/>
            <a:ext cx="1193730" cy="369332"/>
          </a:xfrm>
          <a:prstGeom prst="rect">
            <a:avLst/>
          </a:prstGeom>
          <a:noFill/>
        </p:spPr>
        <p:txBody>
          <a:bodyPr wrap="square" rtlCol="0">
            <a:spAutoFit/>
          </a:bodyPr>
          <a:lstStyle/>
          <a:p>
            <a:r>
              <a:rPr lang="zh-TW" altLang="en-US" b="1" dirty="0">
                <a:solidFill>
                  <a:srgbClr val="FF0000"/>
                </a:solidFill>
              </a:rPr>
              <a:t>合併完成</a:t>
            </a:r>
          </a:p>
        </p:txBody>
      </p:sp>
      <p:pic>
        <p:nvPicPr>
          <p:cNvPr id="6" name="圖片 5">
            <a:extLst>
              <a:ext uri="{FF2B5EF4-FFF2-40B4-BE49-F238E27FC236}">
                <a16:creationId xmlns:a16="http://schemas.microsoft.com/office/drawing/2014/main" id="{258D4E7B-E7E8-4498-AE03-5181E967DEFC}"/>
              </a:ext>
            </a:extLst>
          </p:cNvPr>
          <p:cNvPicPr>
            <a:picLocks noChangeAspect="1"/>
          </p:cNvPicPr>
          <p:nvPr/>
        </p:nvPicPr>
        <p:blipFill>
          <a:blip r:embed="rId3"/>
          <a:stretch>
            <a:fillRect/>
          </a:stretch>
        </p:blipFill>
        <p:spPr>
          <a:xfrm>
            <a:off x="5748578" y="3576402"/>
            <a:ext cx="6073666" cy="1569856"/>
          </a:xfrm>
          <a:prstGeom prst="rect">
            <a:avLst/>
          </a:prstGeom>
        </p:spPr>
      </p:pic>
      <p:sp>
        <p:nvSpPr>
          <p:cNvPr id="7" name="文字方塊 6">
            <a:extLst>
              <a:ext uri="{FF2B5EF4-FFF2-40B4-BE49-F238E27FC236}">
                <a16:creationId xmlns:a16="http://schemas.microsoft.com/office/drawing/2014/main" id="{AC945416-29C3-4F7D-83E2-A203ABEA82A7}"/>
              </a:ext>
            </a:extLst>
          </p:cNvPr>
          <p:cNvSpPr txBox="1"/>
          <p:nvPr/>
        </p:nvSpPr>
        <p:spPr>
          <a:xfrm>
            <a:off x="9399210" y="1690688"/>
            <a:ext cx="2129118" cy="923330"/>
          </a:xfrm>
          <a:prstGeom prst="rect">
            <a:avLst/>
          </a:prstGeom>
          <a:noFill/>
        </p:spPr>
        <p:txBody>
          <a:bodyPr wrap="square" rtlCol="0">
            <a:spAutoFit/>
          </a:bodyPr>
          <a:lstStyle/>
          <a:p>
            <a:r>
              <a:rPr lang="en-US" altLang="zh-TW" b="1" dirty="0">
                <a:solidFill>
                  <a:srgbClr val="FF0000"/>
                </a:solidFill>
              </a:rPr>
              <a:t>DEV_02</a:t>
            </a:r>
            <a:r>
              <a:rPr lang="zh-TW" altLang="en-US" b="1" dirty="0">
                <a:solidFill>
                  <a:srgbClr val="FF0000"/>
                </a:solidFill>
              </a:rPr>
              <a:t>分支也可看到</a:t>
            </a:r>
            <a:r>
              <a:rPr lang="en-US" altLang="zh-TW" b="1" dirty="0">
                <a:solidFill>
                  <a:srgbClr val="FF0000"/>
                </a:solidFill>
              </a:rPr>
              <a:t>DEV_01.txt</a:t>
            </a:r>
            <a:r>
              <a:rPr lang="zh-TW" altLang="en-US" b="1" dirty="0">
                <a:solidFill>
                  <a:srgbClr val="FF0000"/>
                </a:solidFill>
              </a:rPr>
              <a:t>、</a:t>
            </a:r>
            <a:r>
              <a:rPr lang="en-US" altLang="zh-TW" b="1" dirty="0">
                <a:solidFill>
                  <a:srgbClr val="FF0000"/>
                </a:solidFill>
              </a:rPr>
              <a:t>DEV_02.txt</a:t>
            </a:r>
            <a:r>
              <a:rPr lang="zh-TW" altLang="en-US" b="1" dirty="0">
                <a:solidFill>
                  <a:srgbClr val="FF0000"/>
                </a:solidFill>
              </a:rPr>
              <a:t>兩檔案</a:t>
            </a:r>
          </a:p>
        </p:txBody>
      </p:sp>
      <p:cxnSp>
        <p:nvCxnSpPr>
          <p:cNvPr id="8" name="直線單箭頭接點 7">
            <a:extLst>
              <a:ext uri="{FF2B5EF4-FFF2-40B4-BE49-F238E27FC236}">
                <a16:creationId xmlns:a16="http://schemas.microsoft.com/office/drawing/2014/main" id="{6FC60710-A14E-4C90-8594-5911CCFD0B86}"/>
              </a:ext>
            </a:extLst>
          </p:cNvPr>
          <p:cNvCxnSpPr>
            <a:cxnSpLocks/>
          </p:cNvCxnSpPr>
          <p:nvPr/>
        </p:nvCxnSpPr>
        <p:spPr>
          <a:xfrm flipH="1">
            <a:off x="10085294" y="2671807"/>
            <a:ext cx="235892" cy="7978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76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將</a:t>
            </a:r>
            <a:r>
              <a:rPr lang="en-US" altLang="zh-TW" dirty="0"/>
              <a:t>DEV_01</a:t>
            </a:r>
            <a:r>
              <a:rPr lang="zh-TW" altLang="en-US" dirty="0"/>
              <a:t>分支合併進</a:t>
            </a:r>
            <a:r>
              <a:rPr lang="en-US" altLang="zh-TW" dirty="0"/>
              <a:t>DEV_02</a:t>
            </a:r>
            <a:r>
              <a:rPr lang="zh-TW" altLang="en-US" dirty="0"/>
              <a:t>分支內</a:t>
            </a:r>
            <a:r>
              <a:rPr lang="en-US" altLang="zh-TW" dirty="0"/>
              <a:t>4</a:t>
            </a:r>
            <a:endParaRPr lang="zh-TW" altLang="en-US" dirty="0"/>
          </a:p>
        </p:txBody>
      </p:sp>
      <p:sp>
        <p:nvSpPr>
          <p:cNvPr id="9" name="文字方塊 8">
            <a:extLst>
              <a:ext uri="{FF2B5EF4-FFF2-40B4-BE49-F238E27FC236}">
                <a16:creationId xmlns:a16="http://schemas.microsoft.com/office/drawing/2014/main" id="{3211DD76-ACB5-4048-BA20-D6ACD9D29931}"/>
              </a:ext>
            </a:extLst>
          </p:cNvPr>
          <p:cNvSpPr txBox="1"/>
          <p:nvPr/>
        </p:nvSpPr>
        <p:spPr>
          <a:xfrm>
            <a:off x="921940" y="1506022"/>
            <a:ext cx="3667989" cy="369332"/>
          </a:xfrm>
          <a:prstGeom prst="rect">
            <a:avLst/>
          </a:prstGeom>
          <a:noFill/>
        </p:spPr>
        <p:txBody>
          <a:bodyPr wrap="square" rtlCol="0">
            <a:spAutoFit/>
          </a:bodyPr>
          <a:lstStyle/>
          <a:p>
            <a:r>
              <a:rPr lang="zh-TW" altLang="en-US" b="1" dirty="0">
                <a:solidFill>
                  <a:srgbClr val="FF0000"/>
                </a:solidFill>
              </a:rPr>
              <a:t>選擇推送到遠端，最終結果如下：</a:t>
            </a:r>
          </a:p>
        </p:txBody>
      </p:sp>
      <p:pic>
        <p:nvPicPr>
          <p:cNvPr id="3" name="圖片 2">
            <a:extLst>
              <a:ext uri="{FF2B5EF4-FFF2-40B4-BE49-F238E27FC236}">
                <a16:creationId xmlns:a16="http://schemas.microsoft.com/office/drawing/2014/main" id="{FBB931A4-E03D-4608-A31F-5176C8956768}"/>
              </a:ext>
            </a:extLst>
          </p:cNvPr>
          <p:cNvPicPr>
            <a:picLocks noChangeAspect="1"/>
          </p:cNvPicPr>
          <p:nvPr/>
        </p:nvPicPr>
        <p:blipFill>
          <a:blip r:embed="rId2"/>
          <a:stretch>
            <a:fillRect/>
          </a:stretch>
        </p:blipFill>
        <p:spPr>
          <a:xfrm>
            <a:off x="1479176" y="1965180"/>
            <a:ext cx="9233648" cy="4739337"/>
          </a:xfrm>
          <a:prstGeom prst="rect">
            <a:avLst/>
          </a:prstGeom>
        </p:spPr>
      </p:pic>
    </p:spTree>
    <p:extLst>
      <p:ext uri="{BB962C8B-B14F-4D97-AF65-F5344CB8AC3E}">
        <p14:creationId xmlns:p14="http://schemas.microsoft.com/office/powerpoint/2010/main" val="1018266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合併之後發現問題如何處理</a:t>
            </a:r>
            <a:r>
              <a:rPr lang="en-US" altLang="zh-TW" dirty="0"/>
              <a:t>1</a:t>
            </a:r>
            <a:endParaRPr lang="zh-TW" altLang="en-US" dirty="0"/>
          </a:p>
        </p:txBody>
      </p:sp>
      <p:sp>
        <p:nvSpPr>
          <p:cNvPr id="9" name="文字方塊 8">
            <a:extLst>
              <a:ext uri="{FF2B5EF4-FFF2-40B4-BE49-F238E27FC236}">
                <a16:creationId xmlns:a16="http://schemas.microsoft.com/office/drawing/2014/main" id="{3211DD76-ACB5-4048-BA20-D6ACD9D29931}"/>
              </a:ext>
            </a:extLst>
          </p:cNvPr>
          <p:cNvSpPr txBox="1"/>
          <p:nvPr/>
        </p:nvSpPr>
        <p:spPr>
          <a:xfrm>
            <a:off x="204763" y="1458602"/>
            <a:ext cx="7325590" cy="369332"/>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發現當前的</a:t>
            </a:r>
            <a:r>
              <a:rPr lang="en-US" altLang="zh-TW" b="1" dirty="0">
                <a:solidFill>
                  <a:srgbClr val="FF0000"/>
                </a:solidFill>
              </a:rPr>
              <a:t>DEV_02</a:t>
            </a:r>
            <a:r>
              <a:rPr lang="zh-TW" altLang="en-US" b="1" dirty="0">
                <a:solidFill>
                  <a:srgbClr val="FF0000"/>
                </a:solidFill>
              </a:rPr>
              <a:t>不是你預期的版本，想要切換到先前的</a:t>
            </a:r>
            <a:r>
              <a:rPr lang="en-US" altLang="zh-TW" b="1" dirty="0">
                <a:solidFill>
                  <a:srgbClr val="FF0000"/>
                </a:solidFill>
              </a:rPr>
              <a:t>DEV_02</a:t>
            </a:r>
            <a:r>
              <a:rPr lang="zh-TW" altLang="en-US" b="1" dirty="0">
                <a:solidFill>
                  <a:srgbClr val="FF0000"/>
                </a:solidFill>
              </a:rPr>
              <a:t>版本</a:t>
            </a:r>
          </a:p>
        </p:txBody>
      </p:sp>
      <p:pic>
        <p:nvPicPr>
          <p:cNvPr id="3" name="圖片 2">
            <a:extLst>
              <a:ext uri="{FF2B5EF4-FFF2-40B4-BE49-F238E27FC236}">
                <a16:creationId xmlns:a16="http://schemas.microsoft.com/office/drawing/2014/main" id="{FBB931A4-E03D-4608-A31F-5176C8956768}"/>
              </a:ext>
            </a:extLst>
          </p:cNvPr>
          <p:cNvPicPr>
            <a:picLocks noChangeAspect="1"/>
          </p:cNvPicPr>
          <p:nvPr/>
        </p:nvPicPr>
        <p:blipFill>
          <a:blip r:embed="rId2"/>
          <a:stretch>
            <a:fillRect/>
          </a:stretch>
        </p:blipFill>
        <p:spPr>
          <a:xfrm>
            <a:off x="115116" y="2144474"/>
            <a:ext cx="8042766" cy="4128095"/>
          </a:xfrm>
          <a:prstGeom prst="rect">
            <a:avLst/>
          </a:prstGeom>
        </p:spPr>
      </p:pic>
      <p:sp>
        <p:nvSpPr>
          <p:cNvPr id="5" name="文字方塊 4">
            <a:extLst>
              <a:ext uri="{FF2B5EF4-FFF2-40B4-BE49-F238E27FC236}">
                <a16:creationId xmlns:a16="http://schemas.microsoft.com/office/drawing/2014/main" id="{F0792D97-3492-4969-854B-BB9D6F0C90B2}"/>
              </a:ext>
            </a:extLst>
          </p:cNvPr>
          <p:cNvSpPr txBox="1"/>
          <p:nvPr/>
        </p:nvSpPr>
        <p:spPr>
          <a:xfrm>
            <a:off x="2338364" y="4103189"/>
            <a:ext cx="3228718" cy="646331"/>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點擊你想回復的版本兩下，或按右鍵選擇</a:t>
            </a:r>
            <a:r>
              <a:rPr lang="en-US" altLang="zh-TW" b="1" dirty="0">
                <a:solidFill>
                  <a:srgbClr val="FF0000"/>
                </a:solidFill>
              </a:rPr>
              <a:t>checkout</a:t>
            </a:r>
            <a:r>
              <a:rPr lang="zh-TW" altLang="en-US" b="1" dirty="0">
                <a:solidFill>
                  <a:srgbClr val="FF0000"/>
                </a:solidFill>
              </a:rPr>
              <a:t>亦可</a:t>
            </a:r>
          </a:p>
        </p:txBody>
      </p:sp>
      <p:cxnSp>
        <p:nvCxnSpPr>
          <p:cNvPr id="6" name="直線單箭頭接點 5">
            <a:extLst>
              <a:ext uri="{FF2B5EF4-FFF2-40B4-BE49-F238E27FC236}">
                <a16:creationId xmlns:a16="http://schemas.microsoft.com/office/drawing/2014/main" id="{17C9178C-4EC6-4777-A3DD-2293314B28B8}"/>
              </a:ext>
            </a:extLst>
          </p:cNvPr>
          <p:cNvCxnSpPr>
            <a:cxnSpLocks/>
          </p:cNvCxnSpPr>
          <p:nvPr/>
        </p:nvCxnSpPr>
        <p:spPr>
          <a:xfrm flipV="1">
            <a:off x="4374776" y="3505200"/>
            <a:ext cx="609600" cy="597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83B8B582-6BAF-49B1-8A52-40E6AB87B5A0}"/>
              </a:ext>
            </a:extLst>
          </p:cNvPr>
          <p:cNvPicPr>
            <a:picLocks noChangeAspect="1"/>
          </p:cNvPicPr>
          <p:nvPr/>
        </p:nvPicPr>
        <p:blipFill>
          <a:blip r:embed="rId3"/>
          <a:stretch>
            <a:fillRect/>
          </a:stretch>
        </p:blipFill>
        <p:spPr>
          <a:xfrm>
            <a:off x="8529179" y="2993225"/>
            <a:ext cx="3330229" cy="2072820"/>
          </a:xfrm>
          <a:prstGeom prst="rect">
            <a:avLst/>
          </a:prstGeom>
        </p:spPr>
      </p:pic>
      <p:sp>
        <p:nvSpPr>
          <p:cNvPr id="10" name="文字方塊 9">
            <a:extLst>
              <a:ext uri="{FF2B5EF4-FFF2-40B4-BE49-F238E27FC236}">
                <a16:creationId xmlns:a16="http://schemas.microsoft.com/office/drawing/2014/main" id="{2EE6EC5A-84B4-47EB-A3BF-F0CB9B613C93}"/>
              </a:ext>
            </a:extLst>
          </p:cNvPr>
          <p:cNvSpPr txBox="1"/>
          <p:nvPr/>
        </p:nvSpPr>
        <p:spPr>
          <a:xfrm>
            <a:off x="9672205" y="5626239"/>
            <a:ext cx="1292342"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點擊確定</a:t>
            </a:r>
          </a:p>
        </p:txBody>
      </p:sp>
      <p:cxnSp>
        <p:nvCxnSpPr>
          <p:cNvPr id="11" name="直線單箭頭接點 10">
            <a:extLst>
              <a:ext uri="{FF2B5EF4-FFF2-40B4-BE49-F238E27FC236}">
                <a16:creationId xmlns:a16="http://schemas.microsoft.com/office/drawing/2014/main" id="{1A834784-BE1A-477D-BA7B-D5665C056DF7}"/>
              </a:ext>
            </a:extLst>
          </p:cNvPr>
          <p:cNvCxnSpPr>
            <a:cxnSpLocks/>
          </p:cNvCxnSpPr>
          <p:nvPr/>
        </p:nvCxnSpPr>
        <p:spPr>
          <a:xfrm flipV="1">
            <a:off x="10318376" y="4957482"/>
            <a:ext cx="484095" cy="668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15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合併之後發現問題如何處理</a:t>
            </a:r>
            <a:r>
              <a:rPr lang="en-US" altLang="zh-TW" dirty="0"/>
              <a:t>2</a:t>
            </a:r>
            <a:endParaRPr lang="zh-TW" altLang="en-US" dirty="0"/>
          </a:p>
        </p:txBody>
      </p:sp>
      <p:sp>
        <p:nvSpPr>
          <p:cNvPr id="9" name="文字方塊 8">
            <a:extLst>
              <a:ext uri="{FF2B5EF4-FFF2-40B4-BE49-F238E27FC236}">
                <a16:creationId xmlns:a16="http://schemas.microsoft.com/office/drawing/2014/main" id="{3211DD76-ACB5-4048-BA20-D6ACD9D29931}"/>
              </a:ext>
            </a:extLst>
          </p:cNvPr>
          <p:cNvSpPr txBox="1"/>
          <p:nvPr/>
        </p:nvSpPr>
        <p:spPr>
          <a:xfrm>
            <a:off x="1414998" y="1471095"/>
            <a:ext cx="3981755" cy="369332"/>
          </a:xfrm>
          <a:prstGeom prst="rect">
            <a:avLst/>
          </a:prstGeom>
          <a:noFill/>
        </p:spPr>
        <p:txBody>
          <a:bodyPr wrap="square" rtlCol="0">
            <a:spAutoFit/>
          </a:bodyPr>
          <a:lstStyle/>
          <a:p>
            <a:r>
              <a:rPr lang="zh-TW" altLang="en-US" b="1" dirty="0">
                <a:solidFill>
                  <a:srgbClr val="FF0000"/>
                </a:solidFill>
              </a:rPr>
              <a:t>可以發現已回復到先前的</a:t>
            </a:r>
            <a:r>
              <a:rPr lang="en-US" altLang="zh-TW" b="1" dirty="0">
                <a:solidFill>
                  <a:srgbClr val="FF0000"/>
                </a:solidFill>
              </a:rPr>
              <a:t>DEV_02</a:t>
            </a:r>
            <a:r>
              <a:rPr lang="zh-TW" altLang="en-US" b="1" dirty="0">
                <a:solidFill>
                  <a:srgbClr val="FF0000"/>
                </a:solidFill>
              </a:rPr>
              <a:t>版本</a:t>
            </a:r>
          </a:p>
        </p:txBody>
      </p:sp>
      <p:pic>
        <p:nvPicPr>
          <p:cNvPr id="4" name="圖片 3">
            <a:extLst>
              <a:ext uri="{FF2B5EF4-FFF2-40B4-BE49-F238E27FC236}">
                <a16:creationId xmlns:a16="http://schemas.microsoft.com/office/drawing/2014/main" id="{B6E70FCD-A0C6-41EE-AD0A-8B5E329B7407}"/>
              </a:ext>
            </a:extLst>
          </p:cNvPr>
          <p:cNvPicPr>
            <a:picLocks noChangeAspect="1"/>
          </p:cNvPicPr>
          <p:nvPr/>
        </p:nvPicPr>
        <p:blipFill>
          <a:blip r:embed="rId2"/>
          <a:stretch>
            <a:fillRect/>
          </a:stretch>
        </p:blipFill>
        <p:spPr>
          <a:xfrm>
            <a:off x="533037" y="1990165"/>
            <a:ext cx="5353894" cy="4390468"/>
          </a:xfrm>
          <a:prstGeom prst="rect">
            <a:avLst/>
          </a:prstGeom>
        </p:spPr>
      </p:pic>
      <p:pic>
        <p:nvPicPr>
          <p:cNvPr id="7" name="圖片 6">
            <a:extLst>
              <a:ext uri="{FF2B5EF4-FFF2-40B4-BE49-F238E27FC236}">
                <a16:creationId xmlns:a16="http://schemas.microsoft.com/office/drawing/2014/main" id="{E46E5240-18BE-48B0-983D-D994BED7AED0}"/>
              </a:ext>
            </a:extLst>
          </p:cNvPr>
          <p:cNvPicPr>
            <a:picLocks noChangeAspect="1"/>
          </p:cNvPicPr>
          <p:nvPr/>
        </p:nvPicPr>
        <p:blipFill>
          <a:blip r:embed="rId3"/>
          <a:stretch>
            <a:fillRect/>
          </a:stretch>
        </p:blipFill>
        <p:spPr>
          <a:xfrm>
            <a:off x="6185647" y="2953596"/>
            <a:ext cx="5656729" cy="1099720"/>
          </a:xfrm>
          <a:prstGeom prst="rect">
            <a:avLst/>
          </a:prstGeom>
        </p:spPr>
      </p:pic>
    </p:spTree>
    <p:extLst>
      <p:ext uri="{BB962C8B-B14F-4D97-AF65-F5344CB8AC3E}">
        <p14:creationId xmlns:p14="http://schemas.microsoft.com/office/powerpoint/2010/main" val="157583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F4AC5DBD-55BE-4C8D-9EB2-A6743911E46A}"/>
              </a:ext>
            </a:extLst>
          </p:cNvPr>
          <p:cNvPicPr>
            <a:picLocks noChangeAspect="1"/>
          </p:cNvPicPr>
          <p:nvPr/>
        </p:nvPicPr>
        <p:blipFill>
          <a:blip r:embed="rId2"/>
          <a:stretch>
            <a:fillRect/>
          </a:stretch>
        </p:blipFill>
        <p:spPr>
          <a:xfrm>
            <a:off x="458433" y="1825775"/>
            <a:ext cx="3581852" cy="4127996"/>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551895" cy="1325563"/>
          </a:xfrm>
        </p:spPr>
        <p:txBody>
          <a:bodyPr/>
          <a:lstStyle/>
          <a:p>
            <a:r>
              <a:rPr lang="zh-TW" altLang="en-US" dirty="0"/>
              <a:t>如何將遠端倉庫的某個專案下載到本地倉庫</a:t>
            </a:r>
            <a:r>
              <a:rPr lang="en-US" altLang="zh-TW" dirty="0"/>
              <a:t>01</a:t>
            </a:r>
            <a:endParaRPr lang="zh-TW" altLang="en-US" dirty="0"/>
          </a:p>
        </p:txBody>
      </p:sp>
      <p:sp>
        <p:nvSpPr>
          <p:cNvPr id="8" name="文字方塊 7">
            <a:extLst>
              <a:ext uri="{FF2B5EF4-FFF2-40B4-BE49-F238E27FC236}">
                <a16:creationId xmlns:a16="http://schemas.microsoft.com/office/drawing/2014/main" id="{D34E45B0-2DBB-42B8-92A7-35F16D533F9A}"/>
              </a:ext>
            </a:extLst>
          </p:cNvPr>
          <p:cNvSpPr txBox="1"/>
          <p:nvPr/>
        </p:nvSpPr>
        <p:spPr>
          <a:xfrm>
            <a:off x="4165787" y="1312392"/>
            <a:ext cx="2657475" cy="369332"/>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先取得遠端倉庫的網址</a:t>
            </a:r>
          </a:p>
        </p:txBody>
      </p:sp>
      <p:pic>
        <p:nvPicPr>
          <p:cNvPr id="10" name="圖片 9">
            <a:extLst>
              <a:ext uri="{FF2B5EF4-FFF2-40B4-BE49-F238E27FC236}">
                <a16:creationId xmlns:a16="http://schemas.microsoft.com/office/drawing/2014/main" id="{99C7C442-AD1A-4EEA-B0ED-8978FF0EE4FA}"/>
              </a:ext>
            </a:extLst>
          </p:cNvPr>
          <p:cNvPicPr>
            <a:picLocks noChangeAspect="1"/>
          </p:cNvPicPr>
          <p:nvPr/>
        </p:nvPicPr>
        <p:blipFill>
          <a:blip r:embed="rId3"/>
          <a:stretch>
            <a:fillRect/>
          </a:stretch>
        </p:blipFill>
        <p:spPr>
          <a:xfrm>
            <a:off x="4386540" y="2504791"/>
            <a:ext cx="7530353" cy="2474192"/>
          </a:xfrm>
          <a:prstGeom prst="rect">
            <a:avLst/>
          </a:prstGeom>
        </p:spPr>
      </p:pic>
      <p:sp>
        <p:nvSpPr>
          <p:cNvPr id="11" name="文字方塊 10">
            <a:extLst>
              <a:ext uri="{FF2B5EF4-FFF2-40B4-BE49-F238E27FC236}">
                <a16:creationId xmlns:a16="http://schemas.microsoft.com/office/drawing/2014/main" id="{C71A2E61-7681-4DFE-A5D0-437D48E7782F}"/>
              </a:ext>
            </a:extLst>
          </p:cNvPr>
          <p:cNvSpPr txBox="1"/>
          <p:nvPr/>
        </p:nvSpPr>
        <p:spPr>
          <a:xfrm>
            <a:off x="4603934" y="5230646"/>
            <a:ext cx="4029078" cy="646331"/>
          </a:xfrm>
          <a:prstGeom prst="rect">
            <a:avLst/>
          </a:prstGeom>
          <a:noFill/>
        </p:spPr>
        <p:txBody>
          <a:bodyPr wrap="square" rtlCol="0">
            <a:spAutoFit/>
          </a:bodyPr>
          <a:lstStyle/>
          <a:p>
            <a:r>
              <a:rPr lang="zh-TW" altLang="en-US" b="1" dirty="0">
                <a:solidFill>
                  <a:srgbClr val="FF0000"/>
                </a:solidFill>
              </a:rPr>
              <a:t>若遠端倉庫已有檔案會像左圖那樣，否則會像右圖那樣，不過不影響操作</a:t>
            </a:r>
          </a:p>
        </p:txBody>
      </p:sp>
      <p:sp>
        <p:nvSpPr>
          <p:cNvPr id="12" name="矩形 11">
            <a:extLst>
              <a:ext uri="{FF2B5EF4-FFF2-40B4-BE49-F238E27FC236}">
                <a16:creationId xmlns:a16="http://schemas.microsoft.com/office/drawing/2014/main" id="{E203F1E8-2FAC-47F5-928F-F7ACD41B0606}"/>
              </a:ext>
            </a:extLst>
          </p:cNvPr>
          <p:cNvSpPr/>
          <p:nvPr/>
        </p:nvSpPr>
        <p:spPr>
          <a:xfrm>
            <a:off x="519787" y="3522219"/>
            <a:ext cx="3459143" cy="3316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49ACA7A1-0432-4072-A09B-38B1CD8E45D2}"/>
              </a:ext>
            </a:extLst>
          </p:cNvPr>
          <p:cNvSpPr/>
          <p:nvPr/>
        </p:nvSpPr>
        <p:spPr>
          <a:xfrm>
            <a:off x="6598024" y="2913530"/>
            <a:ext cx="5047129" cy="2241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E478990A-766C-4DA7-AB6E-8D692604EFCB}"/>
              </a:ext>
            </a:extLst>
          </p:cNvPr>
          <p:cNvCxnSpPr>
            <a:cxnSpLocks/>
          </p:cNvCxnSpPr>
          <p:nvPr/>
        </p:nvCxnSpPr>
        <p:spPr>
          <a:xfrm flipH="1">
            <a:off x="3125321" y="1825775"/>
            <a:ext cx="2050398" cy="1603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0EE2616-9902-4342-930B-CE2A903EA057}"/>
              </a:ext>
            </a:extLst>
          </p:cNvPr>
          <p:cNvCxnSpPr>
            <a:cxnSpLocks/>
          </p:cNvCxnSpPr>
          <p:nvPr/>
        </p:nvCxnSpPr>
        <p:spPr>
          <a:xfrm>
            <a:off x="5175719" y="1812375"/>
            <a:ext cx="1840564" cy="880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92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B75886B-A4E6-40DC-91A9-23D2B7BD03FF}"/>
              </a:ext>
            </a:extLst>
          </p:cNvPr>
          <p:cNvPicPr>
            <a:picLocks noChangeAspect="1"/>
          </p:cNvPicPr>
          <p:nvPr/>
        </p:nvPicPr>
        <p:blipFill>
          <a:blip r:embed="rId2"/>
          <a:stretch>
            <a:fillRect/>
          </a:stretch>
        </p:blipFill>
        <p:spPr>
          <a:xfrm>
            <a:off x="357611" y="1556513"/>
            <a:ext cx="5738389" cy="1434597"/>
          </a:xfrm>
          <a:prstGeom prst="rect">
            <a:avLst/>
          </a:prstGeom>
        </p:spPr>
      </p:pic>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合併之後發現問題如何處理</a:t>
            </a:r>
            <a:r>
              <a:rPr lang="en-US" altLang="zh-TW" dirty="0"/>
              <a:t>3</a:t>
            </a:r>
            <a:endParaRPr lang="zh-TW" altLang="en-US" dirty="0"/>
          </a:p>
        </p:txBody>
      </p:sp>
      <p:sp>
        <p:nvSpPr>
          <p:cNvPr id="9" name="文字方塊 8">
            <a:extLst>
              <a:ext uri="{FF2B5EF4-FFF2-40B4-BE49-F238E27FC236}">
                <a16:creationId xmlns:a16="http://schemas.microsoft.com/office/drawing/2014/main" id="{3211DD76-ACB5-4048-BA20-D6ACD9D29931}"/>
              </a:ext>
            </a:extLst>
          </p:cNvPr>
          <p:cNvSpPr txBox="1"/>
          <p:nvPr/>
        </p:nvSpPr>
        <p:spPr>
          <a:xfrm>
            <a:off x="569259" y="3682225"/>
            <a:ext cx="3981755" cy="646331"/>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新增</a:t>
            </a:r>
            <a:r>
              <a:rPr lang="en-US" altLang="zh-TW" b="1" dirty="0">
                <a:solidFill>
                  <a:srgbClr val="FF0000"/>
                </a:solidFill>
              </a:rPr>
              <a:t>DEV_02.txt</a:t>
            </a:r>
            <a:r>
              <a:rPr lang="zh-TW" altLang="en-US" b="1" dirty="0">
                <a:solidFill>
                  <a:srgbClr val="FF0000"/>
                </a:solidFill>
              </a:rPr>
              <a:t>，並想將此修改過後的版本做新的提交</a:t>
            </a:r>
          </a:p>
        </p:txBody>
      </p:sp>
      <p:cxnSp>
        <p:nvCxnSpPr>
          <p:cNvPr id="8" name="直線單箭頭接點 7">
            <a:extLst>
              <a:ext uri="{FF2B5EF4-FFF2-40B4-BE49-F238E27FC236}">
                <a16:creationId xmlns:a16="http://schemas.microsoft.com/office/drawing/2014/main" id="{FF937015-D8FB-4375-803A-868E7A7EEC84}"/>
              </a:ext>
            </a:extLst>
          </p:cNvPr>
          <p:cNvCxnSpPr>
            <a:cxnSpLocks/>
          </p:cNvCxnSpPr>
          <p:nvPr/>
        </p:nvCxnSpPr>
        <p:spPr>
          <a:xfrm flipH="1" flipV="1">
            <a:off x="1622612" y="2530985"/>
            <a:ext cx="98612" cy="1151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74C6DB8-2E2D-4F09-AD3A-977C8EA812EA}"/>
              </a:ext>
            </a:extLst>
          </p:cNvPr>
          <p:cNvSpPr/>
          <p:nvPr/>
        </p:nvSpPr>
        <p:spPr>
          <a:xfrm>
            <a:off x="433999" y="2223916"/>
            <a:ext cx="1807177" cy="18042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F10AD7AE-F332-44E2-B16C-EA60B56C45CA}"/>
              </a:ext>
            </a:extLst>
          </p:cNvPr>
          <p:cNvPicPr>
            <a:picLocks noChangeAspect="1"/>
          </p:cNvPicPr>
          <p:nvPr/>
        </p:nvPicPr>
        <p:blipFill>
          <a:blip r:embed="rId3"/>
          <a:stretch>
            <a:fillRect/>
          </a:stretch>
        </p:blipFill>
        <p:spPr>
          <a:xfrm>
            <a:off x="4947043" y="3192640"/>
            <a:ext cx="6675698" cy="3215919"/>
          </a:xfrm>
          <a:prstGeom prst="rect">
            <a:avLst/>
          </a:prstGeom>
        </p:spPr>
      </p:pic>
      <p:sp>
        <p:nvSpPr>
          <p:cNvPr id="12" name="矩形 11">
            <a:extLst>
              <a:ext uri="{FF2B5EF4-FFF2-40B4-BE49-F238E27FC236}">
                <a16:creationId xmlns:a16="http://schemas.microsoft.com/office/drawing/2014/main" id="{CDBE3CAA-AA40-449D-9FF4-32BE8DED705E}"/>
              </a:ext>
            </a:extLst>
          </p:cNvPr>
          <p:cNvSpPr/>
          <p:nvPr/>
        </p:nvSpPr>
        <p:spPr>
          <a:xfrm>
            <a:off x="7516117" y="3716866"/>
            <a:ext cx="516259" cy="505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335769D-8EF5-47C2-B75B-9D4D10156428}"/>
              </a:ext>
            </a:extLst>
          </p:cNvPr>
          <p:cNvSpPr txBox="1"/>
          <p:nvPr/>
        </p:nvSpPr>
        <p:spPr>
          <a:xfrm>
            <a:off x="7516117" y="1936199"/>
            <a:ext cx="1583059" cy="369332"/>
          </a:xfrm>
          <a:prstGeom prst="rect">
            <a:avLst/>
          </a:prstGeom>
          <a:noFill/>
        </p:spPr>
        <p:txBody>
          <a:bodyPr wrap="square" rtlCol="0">
            <a:spAutoFit/>
          </a:bodyPr>
          <a:lstStyle/>
          <a:p>
            <a:r>
              <a:rPr lang="en-US" altLang="zh-TW" b="1" dirty="0">
                <a:solidFill>
                  <a:srgbClr val="FF0000"/>
                </a:solidFill>
              </a:rPr>
              <a:t>5.</a:t>
            </a:r>
            <a:r>
              <a:rPr lang="zh-TW" altLang="en-US" b="1" dirty="0">
                <a:solidFill>
                  <a:srgbClr val="FF0000"/>
                </a:solidFill>
              </a:rPr>
              <a:t>選擇</a:t>
            </a:r>
            <a:r>
              <a:rPr lang="en-US" altLang="zh-TW" b="1" dirty="0">
                <a:solidFill>
                  <a:srgbClr val="FF0000"/>
                </a:solidFill>
              </a:rPr>
              <a:t>branch</a:t>
            </a:r>
            <a:endParaRPr lang="zh-TW" altLang="en-US" b="1" dirty="0">
              <a:solidFill>
                <a:srgbClr val="FF0000"/>
              </a:solidFill>
            </a:endParaRPr>
          </a:p>
        </p:txBody>
      </p:sp>
      <p:cxnSp>
        <p:nvCxnSpPr>
          <p:cNvPr id="14" name="直線單箭頭接點 13">
            <a:extLst>
              <a:ext uri="{FF2B5EF4-FFF2-40B4-BE49-F238E27FC236}">
                <a16:creationId xmlns:a16="http://schemas.microsoft.com/office/drawing/2014/main" id="{D5CF86E8-C719-4FC7-A732-81C94FFD1855}"/>
              </a:ext>
            </a:extLst>
          </p:cNvPr>
          <p:cNvCxnSpPr>
            <a:cxnSpLocks/>
          </p:cNvCxnSpPr>
          <p:nvPr/>
        </p:nvCxnSpPr>
        <p:spPr>
          <a:xfrm flipH="1">
            <a:off x="7853082" y="2437312"/>
            <a:ext cx="179295" cy="11754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95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合併之後發現問題如何處理</a:t>
            </a:r>
            <a:r>
              <a:rPr lang="en-US" altLang="zh-TW" dirty="0"/>
              <a:t>4</a:t>
            </a:r>
            <a:endParaRPr lang="zh-TW" altLang="en-US" dirty="0"/>
          </a:p>
        </p:txBody>
      </p:sp>
      <p:pic>
        <p:nvPicPr>
          <p:cNvPr id="4" name="圖片 3">
            <a:extLst>
              <a:ext uri="{FF2B5EF4-FFF2-40B4-BE49-F238E27FC236}">
                <a16:creationId xmlns:a16="http://schemas.microsoft.com/office/drawing/2014/main" id="{BBAB9090-8CA1-46E9-9CF9-96E50BC371B5}"/>
              </a:ext>
            </a:extLst>
          </p:cNvPr>
          <p:cNvPicPr>
            <a:picLocks noChangeAspect="1"/>
          </p:cNvPicPr>
          <p:nvPr/>
        </p:nvPicPr>
        <p:blipFill>
          <a:blip r:embed="rId2"/>
          <a:stretch>
            <a:fillRect/>
          </a:stretch>
        </p:blipFill>
        <p:spPr>
          <a:xfrm>
            <a:off x="133775" y="1575678"/>
            <a:ext cx="5685013" cy="2110923"/>
          </a:xfrm>
          <a:prstGeom prst="rect">
            <a:avLst/>
          </a:prstGeom>
        </p:spPr>
      </p:pic>
      <p:sp>
        <p:nvSpPr>
          <p:cNvPr id="15" name="文字方塊 14">
            <a:extLst>
              <a:ext uri="{FF2B5EF4-FFF2-40B4-BE49-F238E27FC236}">
                <a16:creationId xmlns:a16="http://schemas.microsoft.com/office/drawing/2014/main" id="{0189EEBE-BF43-4300-AF16-11DF23D3BDCE}"/>
              </a:ext>
            </a:extLst>
          </p:cNvPr>
          <p:cNvSpPr txBox="1"/>
          <p:nvPr/>
        </p:nvSpPr>
        <p:spPr>
          <a:xfrm>
            <a:off x="1828107" y="4181146"/>
            <a:ext cx="1583059" cy="369332"/>
          </a:xfrm>
          <a:prstGeom prst="rect">
            <a:avLst/>
          </a:prstGeom>
          <a:noFill/>
        </p:spPr>
        <p:txBody>
          <a:bodyPr wrap="square" rtlCol="0">
            <a:spAutoFit/>
          </a:bodyPr>
          <a:lstStyle/>
          <a:p>
            <a:r>
              <a:rPr lang="en-US" altLang="zh-TW" b="1" dirty="0">
                <a:solidFill>
                  <a:srgbClr val="FF0000"/>
                </a:solidFill>
              </a:rPr>
              <a:t>6.</a:t>
            </a:r>
            <a:r>
              <a:rPr lang="zh-TW" altLang="en-US" b="1" dirty="0">
                <a:solidFill>
                  <a:srgbClr val="FF0000"/>
                </a:solidFill>
              </a:rPr>
              <a:t>建立新分支</a:t>
            </a:r>
          </a:p>
        </p:txBody>
      </p:sp>
      <p:cxnSp>
        <p:nvCxnSpPr>
          <p:cNvPr id="16" name="直線單箭頭接點 15">
            <a:extLst>
              <a:ext uri="{FF2B5EF4-FFF2-40B4-BE49-F238E27FC236}">
                <a16:creationId xmlns:a16="http://schemas.microsoft.com/office/drawing/2014/main" id="{B283DD7C-F45E-4C00-9B2F-6ACD73498DFD}"/>
              </a:ext>
            </a:extLst>
          </p:cNvPr>
          <p:cNvCxnSpPr>
            <a:cxnSpLocks/>
          </p:cNvCxnSpPr>
          <p:nvPr/>
        </p:nvCxnSpPr>
        <p:spPr>
          <a:xfrm flipV="1">
            <a:off x="3411166" y="3588308"/>
            <a:ext cx="748458" cy="777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334F60A7-2BE9-48B6-9793-BC0DC5EABE92}"/>
              </a:ext>
            </a:extLst>
          </p:cNvPr>
          <p:cNvCxnSpPr>
            <a:cxnSpLocks/>
          </p:cNvCxnSpPr>
          <p:nvPr/>
        </p:nvCxnSpPr>
        <p:spPr>
          <a:xfrm flipV="1">
            <a:off x="2761129" y="2651496"/>
            <a:ext cx="232736" cy="14364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3534735B-AE38-4F73-9EA5-F0EBDE7D91D7}"/>
              </a:ext>
            </a:extLst>
          </p:cNvPr>
          <p:cNvPicPr>
            <a:picLocks noChangeAspect="1"/>
          </p:cNvPicPr>
          <p:nvPr/>
        </p:nvPicPr>
        <p:blipFill>
          <a:blip r:embed="rId3"/>
          <a:stretch>
            <a:fillRect/>
          </a:stretch>
        </p:blipFill>
        <p:spPr>
          <a:xfrm>
            <a:off x="6335492" y="1824386"/>
            <a:ext cx="5684327" cy="4713520"/>
          </a:xfrm>
          <a:prstGeom prst="rect">
            <a:avLst/>
          </a:prstGeom>
        </p:spPr>
      </p:pic>
      <p:sp>
        <p:nvSpPr>
          <p:cNvPr id="21" name="文字方塊 20">
            <a:extLst>
              <a:ext uri="{FF2B5EF4-FFF2-40B4-BE49-F238E27FC236}">
                <a16:creationId xmlns:a16="http://schemas.microsoft.com/office/drawing/2014/main" id="{AB0424D0-6FFA-4E87-A661-E987A247707F}"/>
              </a:ext>
            </a:extLst>
          </p:cNvPr>
          <p:cNvSpPr txBox="1"/>
          <p:nvPr/>
        </p:nvSpPr>
        <p:spPr>
          <a:xfrm>
            <a:off x="6605837" y="1455054"/>
            <a:ext cx="4465575" cy="369332"/>
          </a:xfrm>
          <a:prstGeom prst="rect">
            <a:avLst/>
          </a:prstGeom>
          <a:noFill/>
        </p:spPr>
        <p:txBody>
          <a:bodyPr wrap="square" rtlCol="0">
            <a:spAutoFit/>
          </a:bodyPr>
          <a:lstStyle/>
          <a:p>
            <a:r>
              <a:rPr lang="en-US" altLang="zh-TW" b="1" dirty="0">
                <a:solidFill>
                  <a:srgbClr val="FF0000"/>
                </a:solidFill>
              </a:rPr>
              <a:t>7.</a:t>
            </a:r>
            <a:r>
              <a:rPr lang="zh-TW" altLang="en-US" b="1" dirty="0">
                <a:solidFill>
                  <a:srgbClr val="FF0000"/>
                </a:solidFill>
              </a:rPr>
              <a:t>結果如下：接著進行</a:t>
            </a:r>
            <a:r>
              <a:rPr lang="en-US" altLang="zh-TW" b="1" dirty="0">
                <a:solidFill>
                  <a:srgbClr val="FF0000"/>
                </a:solidFill>
              </a:rPr>
              <a:t>add + commit + push</a:t>
            </a:r>
            <a:endParaRPr lang="zh-TW" altLang="en-US" b="1" dirty="0">
              <a:solidFill>
                <a:srgbClr val="FF0000"/>
              </a:solidFill>
            </a:endParaRPr>
          </a:p>
        </p:txBody>
      </p:sp>
    </p:spTree>
    <p:extLst>
      <p:ext uri="{BB962C8B-B14F-4D97-AF65-F5344CB8AC3E}">
        <p14:creationId xmlns:p14="http://schemas.microsoft.com/office/powerpoint/2010/main" val="398176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5C6FA-EBE4-4535-A06B-1DD8A639F64D}"/>
              </a:ext>
            </a:extLst>
          </p:cNvPr>
          <p:cNvSpPr>
            <a:spLocks noGrp="1"/>
          </p:cNvSpPr>
          <p:nvPr>
            <p:ph type="title"/>
          </p:nvPr>
        </p:nvSpPr>
        <p:spPr/>
        <p:txBody>
          <a:bodyPr/>
          <a:lstStyle/>
          <a:p>
            <a:r>
              <a:rPr lang="zh-TW" altLang="en-US" dirty="0"/>
              <a:t>合併之後發現問題如何處理</a:t>
            </a:r>
            <a:r>
              <a:rPr lang="en-US" altLang="zh-TW" dirty="0"/>
              <a:t>5</a:t>
            </a:r>
            <a:endParaRPr lang="zh-TW" altLang="en-US" dirty="0"/>
          </a:p>
        </p:txBody>
      </p:sp>
      <p:pic>
        <p:nvPicPr>
          <p:cNvPr id="3" name="圖片 2">
            <a:extLst>
              <a:ext uri="{FF2B5EF4-FFF2-40B4-BE49-F238E27FC236}">
                <a16:creationId xmlns:a16="http://schemas.microsoft.com/office/drawing/2014/main" id="{23951B6A-C4CE-4F69-8D09-C6EE7B1D71AA}"/>
              </a:ext>
            </a:extLst>
          </p:cNvPr>
          <p:cNvPicPr>
            <a:picLocks noChangeAspect="1"/>
          </p:cNvPicPr>
          <p:nvPr/>
        </p:nvPicPr>
        <p:blipFill>
          <a:blip r:embed="rId2"/>
          <a:stretch>
            <a:fillRect/>
          </a:stretch>
        </p:blipFill>
        <p:spPr>
          <a:xfrm>
            <a:off x="1232651" y="1813885"/>
            <a:ext cx="9726698" cy="5012366"/>
          </a:xfrm>
          <a:prstGeom prst="rect">
            <a:avLst/>
          </a:prstGeom>
        </p:spPr>
      </p:pic>
      <p:sp>
        <p:nvSpPr>
          <p:cNvPr id="10" name="文字方塊 9">
            <a:extLst>
              <a:ext uri="{FF2B5EF4-FFF2-40B4-BE49-F238E27FC236}">
                <a16:creationId xmlns:a16="http://schemas.microsoft.com/office/drawing/2014/main" id="{0193FACE-2B10-4F0E-ADDB-4887E3A34132}"/>
              </a:ext>
            </a:extLst>
          </p:cNvPr>
          <p:cNvSpPr txBox="1"/>
          <p:nvPr/>
        </p:nvSpPr>
        <p:spPr>
          <a:xfrm>
            <a:off x="5449848" y="1382955"/>
            <a:ext cx="1166105" cy="369332"/>
          </a:xfrm>
          <a:prstGeom prst="rect">
            <a:avLst/>
          </a:prstGeom>
          <a:noFill/>
        </p:spPr>
        <p:txBody>
          <a:bodyPr wrap="square" rtlCol="0">
            <a:spAutoFit/>
          </a:bodyPr>
          <a:lstStyle/>
          <a:p>
            <a:r>
              <a:rPr lang="zh-TW" altLang="en-US" b="1" dirty="0">
                <a:solidFill>
                  <a:srgbClr val="FF0000"/>
                </a:solidFill>
              </a:rPr>
              <a:t>結果如下</a:t>
            </a:r>
          </a:p>
        </p:txBody>
      </p:sp>
    </p:spTree>
    <p:extLst>
      <p:ext uri="{BB962C8B-B14F-4D97-AF65-F5344CB8AC3E}">
        <p14:creationId xmlns:p14="http://schemas.microsoft.com/office/powerpoint/2010/main" val="3803576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8FF53-37B8-40E9-81FE-BC277DEE0DB5}"/>
              </a:ext>
            </a:extLst>
          </p:cNvPr>
          <p:cNvSpPr>
            <a:spLocks noGrp="1"/>
          </p:cNvSpPr>
          <p:nvPr>
            <p:ph type="title"/>
          </p:nvPr>
        </p:nvSpPr>
        <p:spPr/>
        <p:txBody>
          <a:bodyPr/>
          <a:lstStyle/>
          <a:p>
            <a:r>
              <a:rPr lang="zh-TW" altLang="en-US" dirty="0"/>
              <a:t>拉取遠端分支</a:t>
            </a:r>
            <a:r>
              <a:rPr lang="en-US" altLang="zh-TW" dirty="0"/>
              <a:t>1</a:t>
            </a:r>
            <a:endParaRPr lang="zh-TW" altLang="en-US" dirty="0"/>
          </a:p>
        </p:txBody>
      </p:sp>
      <p:pic>
        <p:nvPicPr>
          <p:cNvPr id="4" name="圖片 3">
            <a:extLst>
              <a:ext uri="{FF2B5EF4-FFF2-40B4-BE49-F238E27FC236}">
                <a16:creationId xmlns:a16="http://schemas.microsoft.com/office/drawing/2014/main" id="{84F29F57-E8E4-4607-9835-2E6DFB678FB6}"/>
              </a:ext>
            </a:extLst>
          </p:cNvPr>
          <p:cNvPicPr>
            <a:picLocks noChangeAspect="1"/>
          </p:cNvPicPr>
          <p:nvPr/>
        </p:nvPicPr>
        <p:blipFill>
          <a:blip r:embed="rId2"/>
          <a:stretch>
            <a:fillRect/>
          </a:stretch>
        </p:blipFill>
        <p:spPr>
          <a:xfrm>
            <a:off x="1070684" y="1984154"/>
            <a:ext cx="8634208" cy="4252328"/>
          </a:xfrm>
          <a:prstGeom prst="rect">
            <a:avLst/>
          </a:prstGeom>
        </p:spPr>
      </p:pic>
      <p:sp>
        <p:nvSpPr>
          <p:cNvPr id="5" name="文字方塊 4">
            <a:extLst>
              <a:ext uri="{FF2B5EF4-FFF2-40B4-BE49-F238E27FC236}">
                <a16:creationId xmlns:a16="http://schemas.microsoft.com/office/drawing/2014/main" id="{53EE9C79-5FD9-4DCE-951C-3D908B500FA7}"/>
              </a:ext>
            </a:extLst>
          </p:cNvPr>
          <p:cNvSpPr txBox="1"/>
          <p:nvPr/>
        </p:nvSpPr>
        <p:spPr>
          <a:xfrm>
            <a:off x="6946954" y="843240"/>
            <a:ext cx="2941117" cy="646331"/>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先在遠端建立一個</a:t>
            </a:r>
            <a:r>
              <a:rPr lang="en-US" altLang="zh-TW" b="1" dirty="0">
                <a:solidFill>
                  <a:srgbClr val="FF0000"/>
                </a:solidFill>
              </a:rPr>
              <a:t>new file(</a:t>
            </a:r>
            <a:r>
              <a:rPr lang="zh-TW" altLang="en-US" b="1" dirty="0">
                <a:solidFill>
                  <a:srgbClr val="FF0000"/>
                </a:solidFill>
              </a:rPr>
              <a:t>模擬他人上傳的檔案</a:t>
            </a:r>
            <a:r>
              <a:rPr lang="en-US" altLang="zh-TW" b="1" dirty="0">
                <a:solidFill>
                  <a:srgbClr val="FF0000"/>
                </a:solidFill>
              </a:rPr>
              <a:t>)</a:t>
            </a:r>
            <a:endParaRPr lang="zh-TW" altLang="en-US" b="1" dirty="0">
              <a:solidFill>
                <a:srgbClr val="FF0000"/>
              </a:solidFill>
            </a:endParaRPr>
          </a:p>
        </p:txBody>
      </p:sp>
      <p:cxnSp>
        <p:nvCxnSpPr>
          <p:cNvPr id="7" name="直線單箭頭接點 6">
            <a:extLst>
              <a:ext uri="{FF2B5EF4-FFF2-40B4-BE49-F238E27FC236}">
                <a16:creationId xmlns:a16="http://schemas.microsoft.com/office/drawing/2014/main" id="{366780F2-825A-4153-AF65-6F71584A85F0}"/>
              </a:ext>
            </a:extLst>
          </p:cNvPr>
          <p:cNvCxnSpPr>
            <a:cxnSpLocks/>
          </p:cNvCxnSpPr>
          <p:nvPr/>
        </p:nvCxnSpPr>
        <p:spPr>
          <a:xfrm flipH="1">
            <a:off x="7982471" y="1506038"/>
            <a:ext cx="112658" cy="6323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AE9EA49-8ACC-44FF-961B-603E6DC34540}"/>
              </a:ext>
            </a:extLst>
          </p:cNvPr>
          <p:cNvSpPr/>
          <p:nvPr/>
        </p:nvSpPr>
        <p:spPr>
          <a:xfrm>
            <a:off x="7758164" y="2183106"/>
            <a:ext cx="910707" cy="248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1774C24-ED36-47A7-B0E6-A52D1E8699B5}"/>
              </a:ext>
            </a:extLst>
          </p:cNvPr>
          <p:cNvSpPr/>
          <p:nvPr/>
        </p:nvSpPr>
        <p:spPr>
          <a:xfrm>
            <a:off x="7220282" y="2506446"/>
            <a:ext cx="1260330" cy="31743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1344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8FF53-37B8-40E9-81FE-BC277DEE0DB5}"/>
              </a:ext>
            </a:extLst>
          </p:cNvPr>
          <p:cNvSpPr>
            <a:spLocks noGrp="1"/>
          </p:cNvSpPr>
          <p:nvPr>
            <p:ph type="title"/>
          </p:nvPr>
        </p:nvSpPr>
        <p:spPr/>
        <p:txBody>
          <a:bodyPr/>
          <a:lstStyle/>
          <a:p>
            <a:r>
              <a:rPr lang="zh-TW" altLang="en-US" dirty="0"/>
              <a:t>拉取遠端分支</a:t>
            </a:r>
            <a:r>
              <a:rPr lang="en-US" altLang="zh-TW" dirty="0"/>
              <a:t>2</a:t>
            </a:r>
            <a:endParaRPr lang="zh-TW" altLang="en-US" dirty="0"/>
          </a:p>
        </p:txBody>
      </p:sp>
      <p:pic>
        <p:nvPicPr>
          <p:cNvPr id="3" name="圖片 2">
            <a:extLst>
              <a:ext uri="{FF2B5EF4-FFF2-40B4-BE49-F238E27FC236}">
                <a16:creationId xmlns:a16="http://schemas.microsoft.com/office/drawing/2014/main" id="{BC20E882-B66D-444D-83D7-268F20B73993}"/>
              </a:ext>
            </a:extLst>
          </p:cNvPr>
          <p:cNvPicPr>
            <a:picLocks noChangeAspect="1"/>
          </p:cNvPicPr>
          <p:nvPr/>
        </p:nvPicPr>
        <p:blipFill>
          <a:blip r:embed="rId2"/>
          <a:stretch>
            <a:fillRect/>
          </a:stretch>
        </p:blipFill>
        <p:spPr>
          <a:xfrm>
            <a:off x="264459" y="1654548"/>
            <a:ext cx="11663082" cy="1124677"/>
          </a:xfrm>
          <a:prstGeom prst="rect">
            <a:avLst/>
          </a:prstGeom>
        </p:spPr>
      </p:pic>
      <p:sp>
        <p:nvSpPr>
          <p:cNvPr id="11" name="文字方塊 10">
            <a:extLst>
              <a:ext uri="{FF2B5EF4-FFF2-40B4-BE49-F238E27FC236}">
                <a16:creationId xmlns:a16="http://schemas.microsoft.com/office/drawing/2014/main" id="{A9B835ED-F263-4CFA-A55F-F9621A2CDE41}"/>
              </a:ext>
            </a:extLst>
          </p:cNvPr>
          <p:cNvSpPr txBox="1"/>
          <p:nvPr/>
        </p:nvSpPr>
        <p:spPr>
          <a:xfrm>
            <a:off x="5154013" y="865498"/>
            <a:ext cx="2941117" cy="646331"/>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輸入檔案名稱與內容後按</a:t>
            </a:r>
            <a:r>
              <a:rPr lang="en-US" altLang="zh-TW" b="1" dirty="0">
                <a:solidFill>
                  <a:srgbClr val="FF0000"/>
                </a:solidFill>
              </a:rPr>
              <a:t>commit</a:t>
            </a:r>
            <a:endParaRPr lang="zh-TW" altLang="en-US" b="1" dirty="0">
              <a:solidFill>
                <a:srgbClr val="FF0000"/>
              </a:solidFill>
            </a:endParaRPr>
          </a:p>
        </p:txBody>
      </p:sp>
      <p:cxnSp>
        <p:nvCxnSpPr>
          <p:cNvPr id="12" name="直線單箭頭接點 11">
            <a:extLst>
              <a:ext uri="{FF2B5EF4-FFF2-40B4-BE49-F238E27FC236}">
                <a16:creationId xmlns:a16="http://schemas.microsoft.com/office/drawing/2014/main" id="{BFA070E3-FF9F-4EC5-A028-9CFADA7E57F6}"/>
              </a:ext>
            </a:extLst>
          </p:cNvPr>
          <p:cNvCxnSpPr>
            <a:cxnSpLocks/>
            <a:stCxn id="11" idx="3"/>
          </p:cNvCxnSpPr>
          <p:nvPr/>
        </p:nvCxnSpPr>
        <p:spPr>
          <a:xfrm>
            <a:off x="8095130" y="1188664"/>
            <a:ext cx="2554941" cy="3532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7BFE5721-B02F-4F40-A6C0-DD4A2896A3C8}"/>
              </a:ext>
            </a:extLst>
          </p:cNvPr>
          <p:cNvSpPr/>
          <p:nvPr/>
        </p:nvSpPr>
        <p:spPr>
          <a:xfrm>
            <a:off x="10725482" y="1654548"/>
            <a:ext cx="1202059" cy="3625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246B904F-796D-4C28-AD16-63A37C6E1D6F}"/>
              </a:ext>
            </a:extLst>
          </p:cNvPr>
          <p:cNvCxnSpPr>
            <a:cxnSpLocks/>
          </p:cNvCxnSpPr>
          <p:nvPr/>
        </p:nvCxnSpPr>
        <p:spPr>
          <a:xfrm flipH="1">
            <a:off x="2716308" y="1447557"/>
            <a:ext cx="2437704" cy="1250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8BE4069-10FC-49F2-80ED-5DD78646561E}"/>
              </a:ext>
            </a:extLst>
          </p:cNvPr>
          <p:cNvCxnSpPr>
            <a:cxnSpLocks/>
          </p:cNvCxnSpPr>
          <p:nvPr/>
        </p:nvCxnSpPr>
        <p:spPr>
          <a:xfrm flipH="1">
            <a:off x="3012141" y="1436836"/>
            <a:ext cx="2141872" cy="2819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圖片 22">
            <a:extLst>
              <a:ext uri="{FF2B5EF4-FFF2-40B4-BE49-F238E27FC236}">
                <a16:creationId xmlns:a16="http://schemas.microsoft.com/office/drawing/2014/main" id="{5EA04E51-C6CB-46FF-B378-53BCAF1D7509}"/>
              </a:ext>
            </a:extLst>
          </p:cNvPr>
          <p:cNvPicPr>
            <a:picLocks noChangeAspect="1"/>
          </p:cNvPicPr>
          <p:nvPr/>
        </p:nvPicPr>
        <p:blipFill>
          <a:blip r:embed="rId3"/>
          <a:stretch>
            <a:fillRect/>
          </a:stretch>
        </p:blipFill>
        <p:spPr>
          <a:xfrm>
            <a:off x="670034" y="3008243"/>
            <a:ext cx="3413043" cy="3562940"/>
          </a:xfrm>
          <a:prstGeom prst="rect">
            <a:avLst/>
          </a:prstGeom>
        </p:spPr>
      </p:pic>
      <p:sp>
        <p:nvSpPr>
          <p:cNvPr id="24" name="文字方塊 23">
            <a:extLst>
              <a:ext uri="{FF2B5EF4-FFF2-40B4-BE49-F238E27FC236}">
                <a16:creationId xmlns:a16="http://schemas.microsoft.com/office/drawing/2014/main" id="{D75B11FC-230F-4354-99A5-66EF6B3D6722}"/>
              </a:ext>
            </a:extLst>
          </p:cNvPr>
          <p:cNvSpPr txBox="1"/>
          <p:nvPr/>
        </p:nvSpPr>
        <p:spPr>
          <a:xfrm>
            <a:off x="4745556" y="5873438"/>
            <a:ext cx="1350444" cy="365997"/>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按</a:t>
            </a:r>
            <a:r>
              <a:rPr lang="en-US" altLang="zh-TW" b="1" dirty="0">
                <a:solidFill>
                  <a:srgbClr val="FF0000"/>
                </a:solidFill>
              </a:rPr>
              <a:t>commit</a:t>
            </a:r>
            <a:endParaRPr lang="zh-TW" altLang="en-US" b="1" dirty="0">
              <a:solidFill>
                <a:srgbClr val="FF0000"/>
              </a:solidFill>
            </a:endParaRPr>
          </a:p>
        </p:txBody>
      </p:sp>
      <p:cxnSp>
        <p:nvCxnSpPr>
          <p:cNvPr id="25" name="直線單箭頭接點 24">
            <a:extLst>
              <a:ext uri="{FF2B5EF4-FFF2-40B4-BE49-F238E27FC236}">
                <a16:creationId xmlns:a16="http://schemas.microsoft.com/office/drawing/2014/main" id="{5E729EB0-7A01-4935-9020-8DB3828BDD39}"/>
              </a:ext>
            </a:extLst>
          </p:cNvPr>
          <p:cNvCxnSpPr>
            <a:cxnSpLocks/>
            <a:endCxn id="29" idx="3"/>
          </p:cNvCxnSpPr>
          <p:nvPr/>
        </p:nvCxnSpPr>
        <p:spPr>
          <a:xfrm flipH="1">
            <a:off x="4033490" y="6076898"/>
            <a:ext cx="763930" cy="2743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id="{3E48FA09-C605-4F24-AA05-192E8F0A3F4D}"/>
              </a:ext>
            </a:extLst>
          </p:cNvPr>
          <p:cNvPicPr>
            <a:picLocks noChangeAspect="1"/>
          </p:cNvPicPr>
          <p:nvPr/>
        </p:nvPicPr>
        <p:blipFill>
          <a:blip r:embed="rId4"/>
          <a:stretch>
            <a:fillRect/>
          </a:stretch>
        </p:blipFill>
        <p:spPr>
          <a:xfrm>
            <a:off x="5420778" y="3074540"/>
            <a:ext cx="6253258" cy="2276405"/>
          </a:xfrm>
          <a:prstGeom prst="rect">
            <a:avLst/>
          </a:prstGeom>
        </p:spPr>
      </p:pic>
      <p:sp>
        <p:nvSpPr>
          <p:cNvPr id="29" name="矩形 28">
            <a:extLst>
              <a:ext uri="{FF2B5EF4-FFF2-40B4-BE49-F238E27FC236}">
                <a16:creationId xmlns:a16="http://schemas.microsoft.com/office/drawing/2014/main" id="{9F8EBC44-430A-4548-B20E-B5543A0E84EB}"/>
              </a:ext>
            </a:extLst>
          </p:cNvPr>
          <p:cNvSpPr/>
          <p:nvPr/>
        </p:nvSpPr>
        <p:spPr>
          <a:xfrm>
            <a:off x="2986687" y="6170032"/>
            <a:ext cx="1046803" cy="3625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7DE92F9E-2B90-4C80-9A81-E85760046A3C}"/>
              </a:ext>
            </a:extLst>
          </p:cNvPr>
          <p:cNvSpPr/>
          <p:nvPr/>
        </p:nvSpPr>
        <p:spPr>
          <a:xfrm>
            <a:off x="5449285" y="4784901"/>
            <a:ext cx="6253258" cy="2263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7DF9A801-102B-49D2-8724-4995C8167746}"/>
              </a:ext>
            </a:extLst>
          </p:cNvPr>
          <p:cNvSpPr txBox="1"/>
          <p:nvPr/>
        </p:nvSpPr>
        <p:spPr>
          <a:xfrm>
            <a:off x="8932073" y="5020453"/>
            <a:ext cx="1350444" cy="365997"/>
          </a:xfrm>
          <a:prstGeom prst="rect">
            <a:avLst/>
          </a:prstGeom>
          <a:noFill/>
        </p:spPr>
        <p:txBody>
          <a:bodyPr wrap="square" rtlCol="0">
            <a:spAutoFit/>
          </a:bodyPr>
          <a:lstStyle/>
          <a:p>
            <a:r>
              <a:rPr lang="zh-TW" altLang="en-US" b="1" dirty="0">
                <a:solidFill>
                  <a:srgbClr val="FF0000"/>
                </a:solidFill>
              </a:rPr>
              <a:t>已建立檔案</a:t>
            </a:r>
          </a:p>
        </p:txBody>
      </p:sp>
    </p:spTree>
    <p:extLst>
      <p:ext uri="{BB962C8B-B14F-4D97-AF65-F5344CB8AC3E}">
        <p14:creationId xmlns:p14="http://schemas.microsoft.com/office/powerpoint/2010/main" val="418147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圖片 32">
            <a:extLst>
              <a:ext uri="{FF2B5EF4-FFF2-40B4-BE49-F238E27FC236}">
                <a16:creationId xmlns:a16="http://schemas.microsoft.com/office/drawing/2014/main" id="{1DC2F37F-A978-4AC9-AE39-76D05A027AE1}"/>
              </a:ext>
            </a:extLst>
          </p:cNvPr>
          <p:cNvPicPr>
            <a:picLocks noChangeAspect="1"/>
          </p:cNvPicPr>
          <p:nvPr/>
        </p:nvPicPr>
        <p:blipFill>
          <a:blip r:embed="rId2"/>
          <a:stretch>
            <a:fillRect/>
          </a:stretch>
        </p:blipFill>
        <p:spPr>
          <a:xfrm>
            <a:off x="6380667" y="4483989"/>
            <a:ext cx="5763085" cy="2230872"/>
          </a:xfrm>
          <a:prstGeom prst="rect">
            <a:avLst/>
          </a:prstGeom>
        </p:spPr>
      </p:pic>
      <p:pic>
        <p:nvPicPr>
          <p:cNvPr id="22" name="圖片 21">
            <a:extLst>
              <a:ext uri="{FF2B5EF4-FFF2-40B4-BE49-F238E27FC236}">
                <a16:creationId xmlns:a16="http://schemas.microsoft.com/office/drawing/2014/main" id="{723F7FA9-606C-4154-8ACE-8CE32BCE3BD5}"/>
              </a:ext>
            </a:extLst>
          </p:cNvPr>
          <p:cNvPicPr>
            <a:picLocks noChangeAspect="1"/>
          </p:cNvPicPr>
          <p:nvPr/>
        </p:nvPicPr>
        <p:blipFill>
          <a:blip r:embed="rId3"/>
          <a:stretch>
            <a:fillRect/>
          </a:stretch>
        </p:blipFill>
        <p:spPr>
          <a:xfrm>
            <a:off x="342861" y="1452294"/>
            <a:ext cx="6073666" cy="3635055"/>
          </a:xfrm>
          <a:prstGeom prst="rect">
            <a:avLst/>
          </a:prstGeom>
        </p:spPr>
      </p:pic>
      <p:sp>
        <p:nvSpPr>
          <p:cNvPr id="2" name="標題 1">
            <a:extLst>
              <a:ext uri="{FF2B5EF4-FFF2-40B4-BE49-F238E27FC236}">
                <a16:creationId xmlns:a16="http://schemas.microsoft.com/office/drawing/2014/main" id="{9508FF53-37B8-40E9-81FE-BC277DEE0DB5}"/>
              </a:ext>
            </a:extLst>
          </p:cNvPr>
          <p:cNvSpPr>
            <a:spLocks noGrp="1"/>
          </p:cNvSpPr>
          <p:nvPr>
            <p:ph type="title"/>
          </p:nvPr>
        </p:nvSpPr>
        <p:spPr/>
        <p:txBody>
          <a:bodyPr/>
          <a:lstStyle/>
          <a:p>
            <a:r>
              <a:rPr lang="zh-TW" altLang="en-US" dirty="0"/>
              <a:t>拉取遠端分支</a:t>
            </a:r>
            <a:r>
              <a:rPr lang="en-US" altLang="zh-TW" dirty="0"/>
              <a:t>3</a:t>
            </a:r>
            <a:endParaRPr lang="zh-TW" altLang="en-US" dirty="0"/>
          </a:p>
        </p:txBody>
      </p:sp>
      <p:sp>
        <p:nvSpPr>
          <p:cNvPr id="17" name="文字方塊 16">
            <a:extLst>
              <a:ext uri="{FF2B5EF4-FFF2-40B4-BE49-F238E27FC236}">
                <a16:creationId xmlns:a16="http://schemas.microsoft.com/office/drawing/2014/main" id="{D9009420-17DF-454D-92EB-5E5681BAE37B}"/>
              </a:ext>
            </a:extLst>
          </p:cNvPr>
          <p:cNvSpPr txBox="1"/>
          <p:nvPr/>
        </p:nvSpPr>
        <p:spPr>
          <a:xfrm>
            <a:off x="1253122" y="5087349"/>
            <a:ext cx="1350444" cy="369332"/>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點擊</a:t>
            </a:r>
            <a:r>
              <a:rPr lang="en-US" altLang="zh-TW" b="1" dirty="0">
                <a:solidFill>
                  <a:srgbClr val="FF0000"/>
                </a:solidFill>
              </a:rPr>
              <a:t>pull</a:t>
            </a:r>
            <a:endParaRPr lang="zh-TW" altLang="en-US" b="1" dirty="0">
              <a:solidFill>
                <a:srgbClr val="FF0000"/>
              </a:solidFill>
            </a:endParaRPr>
          </a:p>
        </p:txBody>
      </p:sp>
      <p:cxnSp>
        <p:nvCxnSpPr>
          <p:cNvPr id="18" name="直線單箭頭接點 17">
            <a:extLst>
              <a:ext uri="{FF2B5EF4-FFF2-40B4-BE49-F238E27FC236}">
                <a16:creationId xmlns:a16="http://schemas.microsoft.com/office/drawing/2014/main" id="{2B7E7671-C0C2-4449-BDA7-6A77C68B4683}"/>
              </a:ext>
            </a:extLst>
          </p:cNvPr>
          <p:cNvCxnSpPr>
            <a:cxnSpLocks/>
          </p:cNvCxnSpPr>
          <p:nvPr/>
        </p:nvCxnSpPr>
        <p:spPr>
          <a:xfrm flipH="1" flipV="1">
            <a:off x="1595718" y="2581835"/>
            <a:ext cx="233083" cy="2430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7F1F74E4-83DA-4EB0-8549-939EA38EBEAC}"/>
              </a:ext>
            </a:extLst>
          </p:cNvPr>
          <p:cNvSpPr/>
          <p:nvPr/>
        </p:nvSpPr>
        <p:spPr>
          <a:xfrm>
            <a:off x="1139957" y="1936376"/>
            <a:ext cx="518514" cy="57043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0D181B12-7A22-4B88-BF18-B84D2770A654}"/>
              </a:ext>
            </a:extLst>
          </p:cNvPr>
          <p:cNvSpPr txBox="1"/>
          <p:nvPr/>
        </p:nvSpPr>
        <p:spPr>
          <a:xfrm>
            <a:off x="9070345" y="3839710"/>
            <a:ext cx="1350444" cy="369332"/>
          </a:xfrm>
          <a:prstGeom prst="rect">
            <a:avLst/>
          </a:prstGeom>
          <a:noFill/>
        </p:spPr>
        <p:txBody>
          <a:bodyPr wrap="square" rtlCol="0">
            <a:spAutoFit/>
          </a:bodyPr>
          <a:lstStyle/>
          <a:p>
            <a:r>
              <a:rPr lang="en-US" altLang="zh-TW" b="1" dirty="0">
                <a:solidFill>
                  <a:srgbClr val="FF0000"/>
                </a:solidFill>
              </a:rPr>
              <a:t>5.</a:t>
            </a:r>
            <a:r>
              <a:rPr lang="zh-TW" altLang="en-US" b="1" dirty="0">
                <a:solidFill>
                  <a:srgbClr val="FF0000"/>
                </a:solidFill>
              </a:rPr>
              <a:t>點擊</a:t>
            </a:r>
            <a:r>
              <a:rPr lang="en-US" altLang="zh-TW" b="1" dirty="0">
                <a:solidFill>
                  <a:srgbClr val="FF0000"/>
                </a:solidFill>
              </a:rPr>
              <a:t>pull</a:t>
            </a:r>
            <a:endParaRPr lang="zh-TW" altLang="en-US" b="1" dirty="0">
              <a:solidFill>
                <a:srgbClr val="FF0000"/>
              </a:solidFill>
            </a:endParaRPr>
          </a:p>
        </p:txBody>
      </p:sp>
      <p:cxnSp>
        <p:nvCxnSpPr>
          <p:cNvPr id="27" name="直線單箭頭接點 26">
            <a:extLst>
              <a:ext uri="{FF2B5EF4-FFF2-40B4-BE49-F238E27FC236}">
                <a16:creationId xmlns:a16="http://schemas.microsoft.com/office/drawing/2014/main" id="{0D2B4656-AB64-4AD2-ABE3-5F443641DF1B}"/>
              </a:ext>
            </a:extLst>
          </p:cNvPr>
          <p:cNvCxnSpPr>
            <a:cxnSpLocks/>
          </p:cNvCxnSpPr>
          <p:nvPr/>
        </p:nvCxnSpPr>
        <p:spPr>
          <a:xfrm>
            <a:off x="10121152" y="4240580"/>
            <a:ext cx="817726" cy="2007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54BAC45D-8601-4AF0-8B92-23508AB076BE}"/>
              </a:ext>
            </a:extLst>
          </p:cNvPr>
          <p:cNvSpPr/>
          <p:nvPr/>
        </p:nvSpPr>
        <p:spPr>
          <a:xfrm>
            <a:off x="10838329" y="6403114"/>
            <a:ext cx="699247" cy="3117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87405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8FF53-37B8-40E9-81FE-BC277DEE0DB5}"/>
              </a:ext>
            </a:extLst>
          </p:cNvPr>
          <p:cNvSpPr>
            <a:spLocks noGrp="1"/>
          </p:cNvSpPr>
          <p:nvPr>
            <p:ph type="title"/>
          </p:nvPr>
        </p:nvSpPr>
        <p:spPr/>
        <p:txBody>
          <a:bodyPr/>
          <a:lstStyle/>
          <a:p>
            <a:r>
              <a:rPr lang="zh-TW" altLang="en-US" dirty="0"/>
              <a:t>拉取遠端分支</a:t>
            </a:r>
            <a:r>
              <a:rPr lang="en-US" altLang="zh-TW" dirty="0"/>
              <a:t>4</a:t>
            </a:r>
            <a:endParaRPr lang="zh-TW" altLang="en-US" dirty="0"/>
          </a:p>
        </p:txBody>
      </p:sp>
      <p:pic>
        <p:nvPicPr>
          <p:cNvPr id="3" name="圖片 2">
            <a:extLst>
              <a:ext uri="{FF2B5EF4-FFF2-40B4-BE49-F238E27FC236}">
                <a16:creationId xmlns:a16="http://schemas.microsoft.com/office/drawing/2014/main" id="{1410A673-EFED-42C6-965F-35190BBB43AA}"/>
              </a:ext>
            </a:extLst>
          </p:cNvPr>
          <p:cNvPicPr>
            <a:picLocks noChangeAspect="1"/>
          </p:cNvPicPr>
          <p:nvPr/>
        </p:nvPicPr>
        <p:blipFill>
          <a:blip r:embed="rId2"/>
          <a:stretch>
            <a:fillRect/>
          </a:stretch>
        </p:blipFill>
        <p:spPr>
          <a:xfrm>
            <a:off x="35860" y="1789300"/>
            <a:ext cx="7673788" cy="3927993"/>
          </a:xfrm>
          <a:prstGeom prst="rect">
            <a:avLst/>
          </a:prstGeom>
        </p:spPr>
      </p:pic>
      <p:sp>
        <p:nvSpPr>
          <p:cNvPr id="12" name="文字方塊 11">
            <a:extLst>
              <a:ext uri="{FF2B5EF4-FFF2-40B4-BE49-F238E27FC236}">
                <a16:creationId xmlns:a16="http://schemas.microsoft.com/office/drawing/2014/main" id="{217D169D-4234-4F97-86AC-03A57711B78F}"/>
              </a:ext>
            </a:extLst>
          </p:cNvPr>
          <p:cNvSpPr txBox="1"/>
          <p:nvPr/>
        </p:nvSpPr>
        <p:spPr>
          <a:xfrm>
            <a:off x="2920557" y="1370662"/>
            <a:ext cx="1122525" cy="369332"/>
          </a:xfrm>
          <a:prstGeom prst="rect">
            <a:avLst/>
          </a:prstGeom>
          <a:noFill/>
        </p:spPr>
        <p:txBody>
          <a:bodyPr wrap="square" rtlCol="0">
            <a:spAutoFit/>
          </a:bodyPr>
          <a:lstStyle/>
          <a:p>
            <a:r>
              <a:rPr lang="zh-TW" altLang="en-US" b="1" dirty="0">
                <a:solidFill>
                  <a:srgbClr val="FF0000"/>
                </a:solidFill>
              </a:rPr>
              <a:t>最終結果</a:t>
            </a:r>
          </a:p>
        </p:txBody>
      </p:sp>
      <p:pic>
        <p:nvPicPr>
          <p:cNvPr id="4" name="圖片 3">
            <a:extLst>
              <a:ext uri="{FF2B5EF4-FFF2-40B4-BE49-F238E27FC236}">
                <a16:creationId xmlns:a16="http://schemas.microsoft.com/office/drawing/2014/main" id="{F7072983-45C8-40EE-BE4C-C6AE599BCDC7}"/>
              </a:ext>
            </a:extLst>
          </p:cNvPr>
          <p:cNvPicPr>
            <a:picLocks noChangeAspect="1"/>
          </p:cNvPicPr>
          <p:nvPr/>
        </p:nvPicPr>
        <p:blipFill>
          <a:blip r:embed="rId3"/>
          <a:stretch>
            <a:fillRect/>
          </a:stretch>
        </p:blipFill>
        <p:spPr>
          <a:xfrm>
            <a:off x="5823664" y="5076417"/>
            <a:ext cx="5959356" cy="1653683"/>
          </a:xfrm>
          <a:prstGeom prst="rect">
            <a:avLst/>
          </a:prstGeom>
        </p:spPr>
      </p:pic>
    </p:spTree>
    <p:extLst>
      <p:ext uri="{BB962C8B-B14F-4D97-AF65-F5344CB8AC3E}">
        <p14:creationId xmlns:p14="http://schemas.microsoft.com/office/powerpoint/2010/main" val="42974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en-US" altLang="zh-TW" dirty="0"/>
              <a:t>reverse/reset/rebase</a:t>
            </a:r>
            <a:r>
              <a:rPr lang="zh-TW" altLang="en-US" dirty="0"/>
              <a:t>比較</a:t>
            </a:r>
          </a:p>
        </p:txBody>
      </p:sp>
      <p:graphicFrame>
        <p:nvGraphicFramePr>
          <p:cNvPr id="3" name="表格 2">
            <a:extLst>
              <a:ext uri="{FF2B5EF4-FFF2-40B4-BE49-F238E27FC236}">
                <a16:creationId xmlns:a16="http://schemas.microsoft.com/office/drawing/2014/main" id="{8E5DC632-0980-41B8-AFEB-02726EB5D717}"/>
              </a:ext>
            </a:extLst>
          </p:cNvPr>
          <p:cNvGraphicFramePr>
            <a:graphicFrameLocks noGrp="1"/>
          </p:cNvGraphicFramePr>
          <p:nvPr>
            <p:extLst>
              <p:ext uri="{D42A27DB-BD31-4B8C-83A1-F6EECF244321}">
                <p14:modId xmlns:p14="http://schemas.microsoft.com/office/powerpoint/2010/main" val="2515671553"/>
              </p:ext>
            </p:extLst>
          </p:nvPr>
        </p:nvGraphicFramePr>
        <p:xfrm>
          <a:off x="1541160" y="2268970"/>
          <a:ext cx="8513526" cy="4351338"/>
        </p:xfrm>
        <a:graphic>
          <a:graphicData uri="http://schemas.openxmlformats.org/drawingml/2006/table">
            <a:tbl>
              <a:tblPr/>
              <a:tblGrid>
                <a:gridCol w="2837842">
                  <a:extLst>
                    <a:ext uri="{9D8B030D-6E8A-4147-A177-3AD203B41FA5}">
                      <a16:colId xmlns:a16="http://schemas.microsoft.com/office/drawing/2014/main" val="916490634"/>
                    </a:ext>
                  </a:extLst>
                </a:gridCol>
                <a:gridCol w="2837842">
                  <a:extLst>
                    <a:ext uri="{9D8B030D-6E8A-4147-A177-3AD203B41FA5}">
                      <a16:colId xmlns:a16="http://schemas.microsoft.com/office/drawing/2014/main" val="3311115657"/>
                    </a:ext>
                  </a:extLst>
                </a:gridCol>
                <a:gridCol w="2837842">
                  <a:extLst>
                    <a:ext uri="{9D8B030D-6E8A-4147-A177-3AD203B41FA5}">
                      <a16:colId xmlns:a16="http://schemas.microsoft.com/office/drawing/2014/main" val="3843550156"/>
                    </a:ext>
                  </a:extLst>
                </a:gridCol>
              </a:tblGrid>
              <a:tr h="285334">
                <a:tc>
                  <a:txBody>
                    <a:bodyPr/>
                    <a:lstStyle/>
                    <a:p>
                      <a:pPr algn="ctr" fontAlgn="ctr"/>
                      <a:r>
                        <a:rPr lang="zh-TW" altLang="en-US" sz="1400" b="1">
                          <a:effectLst/>
                        </a:rPr>
                        <a:t>指令</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algn="ctr" fontAlgn="ctr"/>
                      <a:r>
                        <a:rPr lang="zh-TW" altLang="en-US" sz="1400" b="1" dirty="0">
                          <a:effectLst/>
                        </a:rPr>
                        <a:t>改變歷史紀錄</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algn="l" fontAlgn="ctr"/>
                      <a:r>
                        <a:rPr lang="zh-TW" altLang="en-US" sz="1400" b="1">
                          <a:effectLst/>
                        </a:rPr>
                        <a:t>說明</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extLst>
                  <a:ext uri="{0D108BD9-81ED-4DB2-BD59-A6C34878D82A}">
                    <a16:rowId xmlns:a16="http://schemas.microsoft.com/office/drawing/2014/main" val="3632843840"/>
                  </a:ext>
                </a:extLst>
              </a:tr>
              <a:tr h="713334">
                <a:tc>
                  <a:txBody>
                    <a:bodyPr/>
                    <a:lstStyle/>
                    <a:p>
                      <a:pPr algn="ctr" fontAlgn="ctr"/>
                      <a:r>
                        <a:rPr lang="en-US" sz="1400" dirty="0">
                          <a:effectLst/>
                        </a:rPr>
                        <a:t>Reset</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algn="ctr" fontAlgn="ctr"/>
                      <a:r>
                        <a:rPr lang="zh-TW" altLang="en-US" sz="1400" dirty="0">
                          <a:effectLst/>
                        </a:rPr>
                        <a:t>是</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fontAlgn="ctr"/>
                      <a:r>
                        <a:rPr lang="zh-TW" altLang="en-US" sz="1400" dirty="0">
                          <a:effectLst/>
                        </a:rPr>
                        <a:t>把目前的狀態設定成某個指定的 </a:t>
                      </a:r>
                      <a:r>
                        <a:rPr lang="en-US" altLang="zh-TW" sz="1400" dirty="0">
                          <a:effectLst/>
                        </a:rPr>
                        <a:t>Commit </a:t>
                      </a:r>
                      <a:r>
                        <a:rPr lang="zh-TW" altLang="en-US" sz="1400" dirty="0">
                          <a:effectLst/>
                        </a:rPr>
                        <a:t>的狀態，通常適用於尚未推出去的 </a:t>
                      </a:r>
                      <a:r>
                        <a:rPr lang="en-US" altLang="zh-TW" sz="1400" dirty="0">
                          <a:effectLst/>
                        </a:rPr>
                        <a:t>Commit</a:t>
                      </a:r>
                      <a:r>
                        <a:rPr lang="zh-TW" altLang="en-US" sz="1400" dirty="0">
                          <a:effectLst/>
                        </a:rPr>
                        <a:t>。</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extLst>
                  <a:ext uri="{0D108BD9-81ED-4DB2-BD59-A6C34878D82A}">
                    <a16:rowId xmlns:a16="http://schemas.microsoft.com/office/drawing/2014/main" val="2913011245"/>
                  </a:ext>
                </a:extLst>
              </a:tr>
              <a:tr h="1355335">
                <a:tc>
                  <a:txBody>
                    <a:bodyPr/>
                    <a:lstStyle/>
                    <a:p>
                      <a:pPr algn="ctr" fontAlgn="ctr"/>
                      <a:r>
                        <a:rPr lang="en-US" sz="1400">
                          <a:effectLst/>
                        </a:rPr>
                        <a:t>Rebase</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algn="ctr" fontAlgn="ctr"/>
                      <a:r>
                        <a:rPr lang="zh-TW" altLang="en-US" sz="1400" dirty="0">
                          <a:effectLst/>
                        </a:rPr>
                        <a:t>是</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fontAlgn="ctr"/>
                      <a:r>
                        <a:rPr lang="zh-TW" altLang="en-US" sz="1400" dirty="0">
                          <a:effectLst/>
                        </a:rPr>
                        <a:t>不管是新增、修改、刪除 </a:t>
                      </a:r>
                      <a:r>
                        <a:rPr lang="en-US" sz="1400" dirty="0">
                          <a:effectLst/>
                        </a:rPr>
                        <a:t>Commit </a:t>
                      </a:r>
                      <a:r>
                        <a:rPr lang="zh-TW" altLang="en-US" sz="1400" dirty="0">
                          <a:effectLst/>
                        </a:rPr>
                        <a:t>都相當方便，用來整理、編輯還沒有推出去的 </a:t>
                      </a:r>
                      <a:r>
                        <a:rPr lang="en-US" sz="1400" dirty="0">
                          <a:effectLst/>
                        </a:rPr>
                        <a:t>Commit </a:t>
                      </a:r>
                      <a:r>
                        <a:rPr lang="zh-TW" altLang="en-US" sz="1400" dirty="0">
                          <a:effectLst/>
                        </a:rPr>
                        <a:t>相當方便，但通常也只適用於尚未推出去的 </a:t>
                      </a:r>
                      <a:r>
                        <a:rPr lang="en-US" sz="1400" dirty="0">
                          <a:effectLst/>
                        </a:rPr>
                        <a:t>Commit。</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extLst>
                  <a:ext uri="{0D108BD9-81ED-4DB2-BD59-A6C34878D82A}">
                    <a16:rowId xmlns:a16="http://schemas.microsoft.com/office/drawing/2014/main" val="4151171837"/>
                  </a:ext>
                </a:extLst>
              </a:tr>
              <a:tr h="1997335">
                <a:tc>
                  <a:txBody>
                    <a:bodyPr/>
                    <a:lstStyle/>
                    <a:p>
                      <a:pPr algn="ctr" fontAlgn="ctr"/>
                      <a:r>
                        <a:rPr lang="en-US" sz="1400" dirty="0">
                          <a:effectLst/>
                        </a:rPr>
                        <a:t>Revert</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algn="ctr" fontAlgn="ctr"/>
                      <a:r>
                        <a:rPr lang="zh-TW" altLang="en-US" sz="1400">
                          <a:effectLst/>
                        </a:rPr>
                        <a:t>否</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tc>
                  <a:txBody>
                    <a:bodyPr/>
                    <a:lstStyle/>
                    <a:p>
                      <a:pPr fontAlgn="ctr"/>
                      <a:r>
                        <a:rPr lang="zh-TW" altLang="en-US" sz="1400" dirty="0">
                          <a:effectLst/>
                        </a:rPr>
                        <a:t>新增一個 </a:t>
                      </a:r>
                      <a:r>
                        <a:rPr lang="en-US" altLang="zh-TW" sz="1400" dirty="0">
                          <a:effectLst/>
                        </a:rPr>
                        <a:t>Commit </a:t>
                      </a:r>
                      <a:r>
                        <a:rPr lang="zh-TW" altLang="en-US" sz="1400" dirty="0">
                          <a:effectLst/>
                        </a:rPr>
                        <a:t>來反轉（或說取消）另一個 </a:t>
                      </a:r>
                      <a:r>
                        <a:rPr lang="en-US" altLang="zh-TW" sz="1400" dirty="0">
                          <a:effectLst/>
                        </a:rPr>
                        <a:t>Commit </a:t>
                      </a:r>
                      <a:r>
                        <a:rPr lang="zh-TW" altLang="en-US" sz="1400" dirty="0">
                          <a:effectLst/>
                        </a:rPr>
                        <a:t>的內容，原本的 </a:t>
                      </a:r>
                      <a:r>
                        <a:rPr lang="en-US" altLang="zh-TW" sz="1400" dirty="0">
                          <a:effectLst/>
                        </a:rPr>
                        <a:t>Commit </a:t>
                      </a:r>
                      <a:r>
                        <a:rPr lang="zh-TW" altLang="en-US" sz="1400" dirty="0">
                          <a:effectLst/>
                        </a:rPr>
                        <a:t>依舊還是會保留在歷史紀錄中。雖然會因此而增加 </a:t>
                      </a:r>
                      <a:r>
                        <a:rPr lang="en-US" altLang="zh-TW" sz="1400" dirty="0">
                          <a:effectLst/>
                        </a:rPr>
                        <a:t>Commit </a:t>
                      </a:r>
                      <a:r>
                        <a:rPr lang="zh-TW" altLang="en-US" sz="1400" dirty="0">
                          <a:effectLst/>
                        </a:rPr>
                        <a:t>數，但通常比較適用於已經推出去的 </a:t>
                      </a:r>
                      <a:r>
                        <a:rPr lang="en-US" altLang="zh-TW" sz="1400" dirty="0">
                          <a:effectLst/>
                        </a:rPr>
                        <a:t>Commit</a:t>
                      </a:r>
                      <a:r>
                        <a:rPr lang="zh-TW" altLang="en-US" sz="1400" dirty="0">
                          <a:effectLst/>
                        </a:rPr>
                        <a:t>，或是不允許使用 </a:t>
                      </a:r>
                      <a:r>
                        <a:rPr lang="en-US" altLang="zh-TW" sz="1400" dirty="0">
                          <a:effectLst/>
                        </a:rPr>
                        <a:t>Reset </a:t>
                      </a:r>
                      <a:r>
                        <a:rPr lang="zh-TW" altLang="en-US" sz="1400" dirty="0">
                          <a:effectLst/>
                        </a:rPr>
                        <a:t>或 </a:t>
                      </a:r>
                      <a:r>
                        <a:rPr lang="en-US" altLang="zh-TW" sz="1400" dirty="0">
                          <a:effectLst/>
                        </a:rPr>
                        <a:t>Rebase </a:t>
                      </a:r>
                      <a:r>
                        <a:rPr lang="zh-TW" altLang="en-US" sz="1400" dirty="0">
                          <a:effectLst/>
                        </a:rPr>
                        <a:t>之修改歷史紀錄的指令的場合。</a:t>
                      </a:r>
                    </a:p>
                  </a:txBody>
                  <a:tcPr marL="71333" marR="71333" marT="35667" marB="35667" anchor="ctr">
                    <a:lnL w="7620" cap="flat" cmpd="sng" algn="ctr">
                      <a:solidFill>
                        <a:srgbClr val="BDC1C4"/>
                      </a:solidFill>
                      <a:prstDash val="solid"/>
                      <a:round/>
                      <a:headEnd type="none" w="med" len="med"/>
                      <a:tailEnd type="none" w="med" len="med"/>
                    </a:lnL>
                    <a:lnR w="7620" cap="flat" cmpd="sng" algn="ctr">
                      <a:solidFill>
                        <a:srgbClr val="BDC1C4"/>
                      </a:solidFill>
                      <a:prstDash val="solid"/>
                      <a:round/>
                      <a:headEnd type="none" w="med" len="med"/>
                      <a:tailEnd type="none" w="med" len="med"/>
                    </a:lnR>
                    <a:lnT w="7620" cap="flat" cmpd="sng" algn="ctr">
                      <a:solidFill>
                        <a:srgbClr val="BDC1C4"/>
                      </a:solidFill>
                      <a:prstDash val="solid"/>
                      <a:round/>
                      <a:headEnd type="none" w="med" len="med"/>
                      <a:tailEnd type="none" w="med" len="med"/>
                    </a:lnT>
                    <a:lnB w="7620" cap="flat" cmpd="sng" algn="ctr">
                      <a:solidFill>
                        <a:srgbClr val="BDC1C4"/>
                      </a:solidFill>
                      <a:prstDash val="solid"/>
                      <a:round/>
                      <a:headEnd type="none" w="med" len="med"/>
                      <a:tailEnd type="none" w="med" len="med"/>
                    </a:lnB>
                    <a:solidFill>
                      <a:srgbClr val="FFFFFF"/>
                    </a:solidFill>
                  </a:tcPr>
                </a:tc>
                <a:extLst>
                  <a:ext uri="{0D108BD9-81ED-4DB2-BD59-A6C34878D82A}">
                    <a16:rowId xmlns:a16="http://schemas.microsoft.com/office/drawing/2014/main" val="2569461714"/>
                  </a:ext>
                </a:extLst>
              </a:tr>
            </a:tbl>
          </a:graphicData>
        </a:graphic>
      </p:graphicFrame>
      <p:sp>
        <p:nvSpPr>
          <p:cNvPr id="5" name="文字方塊 4">
            <a:extLst>
              <a:ext uri="{FF2B5EF4-FFF2-40B4-BE49-F238E27FC236}">
                <a16:creationId xmlns:a16="http://schemas.microsoft.com/office/drawing/2014/main" id="{CEDAE6CC-2E1E-463C-A9CE-E001AC755FAA}"/>
              </a:ext>
            </a:extLst>
          </p:cNvPr>
          <p:cNvSpPr txBox="1"/>
          <p:nvPr/>
        </p:nvSpPr>
        <p:spPr>
          <a:xfrm>
            <a:off x="4370666" y="1795163"/>
            <a:ext cx="2491952" cy="369332"/>
          </a:xfrm>
          <a:prstGeom prst="rect">
            <a:avLst/>
          </a:prstGeom>
          <a:noFill/>
        </p:spPr>
        <p:txBody>
          <a:bodyPr wrap="square" rtlCol="0">
            <a:spAutoFit/>
          </a:bodyPr>
          <a:lstStyle/>
          <a:p>
            <a:r>
              <a:rPr lang="zh-TW" altLang="en-US" b="1" dirty="0">
                <a:solidFill>
                  <a:srgbClr val="FF0000"/>
                </a:solidFill>
              </a:rPr>
              <a:t>先用個表格來歸納一下</a:t>
            </a:r>
          </a:p>
        </p:txBody>
      </p:sp>
      <p:sp>
        <p:nvSpPr>
          <p:cNvPr id="6" name="文字方塊 5">
            <a:extLst>
              <a:ext uri="{FF2B5EF4-FFF2-40B4-BE49-F238E27FC236}">
                <a16:creationId xmlns:a16="http://schemas.microsoft.com/office/drawing/2014/main" id="{75649E26-528B-4A19-B436-C7127C8CE52D}"/>
              </a:ext>
            </a:extLst>
          </p:cNvPr>
          <p:cNvSpPr txBox="1"/>
          <p:nvPr/>
        </p:nvSpPr>
        <p:spPr>
          <a:xfrm>
            <a:off x="1622845" y="5706764"/>
            <a:ext cx="2635117" cy="369332"/>
          </a:xfrm>
          <a:prstGeom prst="rect">
            <a:avLst/>
          </a:prstGeom>
          <a:noFill/>
        </p:spPr>
        <p:txBody>
          <a:bodyPr wrap="square" rtlCol="0">
            <a:spAutoFit/>
          </a:bodyPr>
          <a:lstStyle/>
          <a:p>
            <a:r>
              <a:rPr lang="zh-TW" altLang="en-US" b="1" dirty="0">
                <a:solidFill>
                  <a:srgbClr val="FF0000"/>
                </a:solidFill>
              </a:rPr>
              <a:t>在</a:t>
            </a:r>
            <a:r>
              <a:rPr lang="en-US" altLang="zh-TW" b="1" dirty="0" err="1">
                <a:solidFill>
                  <a:srgbClr val="FF0000"/>
                </a:solidFill>
              </a:rPr>
              <a:t>sourcetree</a:t>
            </a:r>
            <a:r>
              <a:rPr lang="zh-TW" altLang="en-US" b="1" dirty="0">
                <a:solidFill>
                  <a:srgbClr val="FF0000"/>
                </a:solidFill>
              </a:rPr>
              <a:t>裡為</a:t>
            </a:r>
            <a:r>
              <a:rPr lang="en-US" altLang="zh-TW" b="1" dirty="0">
                <a:solidFill>
                  <a:srgbClr val="FF0000"/>
                </a:solidFill>
              </a:rPr>
              <a:t>Reverse</a:t>
            </a:r>
            <a:endParaRPr lang="zh-TW" altLang="en-US" b="1" dirty="0">
              <a:solidFill>
                <a:srgbClr val="FF0000"/>
              </a:solidFill>
            </a:endParaRPr>
          </a:p>
        </p:txBody>
      </p:sp>
    </p:spTree>
    <p:extLst>
      <p:ext uri="{BB962C8B-B14F-4D97-AF65-F5344CB8AC3E}">
        <p14:creationId xmlns:p14="http://schemas.microsoft.com/office/powerpoint/2010/main" val="3119392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538C2-44FA-450B-A120-4358FAB602EF}"/>
              </a:ext>
            </a:extLst>
          </p:cNvPr>
          <p:cNvSpPr>
            <a:spLocks noGrp="1"/>
          </p:cNvSpPr>
          <p:nvPr>
            <p:ph type="title"/>
          </p:nvPr>
        </p:nvSpPr>
        <p:spPr/>
        <p:txBody>
          <a:bodyPr/>
          <a:lstStyle/>
          <a:p>
            <a:r>
              <a:rPr lang="en-US" altLang="zh-TW" dirty="0"/>
              <a:t>reverse1</a:t>
            </a:r>
            <a:endParaRPr lang="zh-TW" altLang="en-US" dirty="0"/>
          </a:p>
        </p:txBody>
      </p:sp>
      <p:pic>
        <p:nvPicPr>
          <p:cNvPr id="4" name="圖片 3">
            <a:extLst>
              <a:ext uri="{FF2B5EF4-FFF2-40B4-BE49-F238E27FC236}">
                <a16:creationId xmlns:a16="http://schemas.microsoft.com/office/drawing/2014/main" id="{80AB8361-5628-4493-85F4-015067D6C67C}"/>
              </a:ext>
            </a:extLst>
          </p:cNvPr>
          <p:cNvPicPr>
            <a:picLocks noChangeAspect="1"/>
          </p:cNvPicPr>
          <p:nvPr/>
        </p:nvPicPr>
        <p:blipFill>
          <a:blip r:embed="rId2"/>
          <a:stretch>
            <a:fillRect/>
          </a:stretch>
        </p:blipFill>
        <p:spPr>
          <a:xfrm>
            <a:off x="112982" y="2035766"/>
            <a:ext cx="5650509" cy="3230777"/>
          </a:xfrm>
          <a:prstGeom prst="rect">
            <a:avLst/>
          </a:prstGeom>
        </p:spPr>
      </p:pic>
      <p:pic>
        <p:nvPicPr>
          <p:cNvPr id="5" name="圖片 4">
            <a:extLst>
              <a:ext uri="{FF2B5EF4-FFF2-40B4-BE49-F238E27FC236}">
                <a16:creationId xmlns:a16="http://schemas.microsoft.com/office/drawing/2014/main" id="{6E3E4498-C2E3-44CC-9AA9-0A2BF169A3DC}"/>
              </a:ext>
            </a:extLst>
          </p:cNvPr>
          <p:cNvPicPr>
            <a:picLocks noChangeAspect="1"/>
          </p:cNvPicPr>
          <p:nvPr/>
        </p:nvPicPr>
        <p:blipFill>
          <a:blip r:embed="rId3"/>
          <a:stretch>
            <a:fillRect/>
          </a:stretch>
        </p:blipFill>
        <p:spPr>
          <a:xfrm>
            <a:off x="6093347" y="1108365"/>
            <a:ext cx="5743397" cy="3787760"/>
          </a:xfrm>
          <a:prstGeom prst="rect">
            <a:avLst/>
          </a:prstGeom>
        </p:spPr>
      </p:pic>
      <p:sp>
        <p:nvSpPr>
          <p:cNvPr id="6" name="文字方塊 5">
            <a:extLst>
              <a:ext uri="{FF2B5EF4-FFF2-40B4-BE49-F238E27FC236}">
                <a16:creationId xmlns:a16="http://schemas.microsoft.com/office/drawing/2014/main" id="{651D0E6C-790C-400D-9C6C-551B201E63ED}"/>
              </a:ext>
            </a:extLst>
          </p:cNvPr>
          <p:cNvSpPr txBox="1"/>
          <p:nvPr/>
        </p:nvSpPr>
        <p:spPr>
          <a:xfrm>
            <a:off x="1577788" y="1393200"/>
            <a:ext cx="3675530" cy="646331"/>
          </a:xfrm>
          <a:prstGeom prst="rect">
            <a:avLst/>
          </a:prstGeom>
          <a:noFill/>
        </p:spPr>
        <p:txBody>
          <a:bodyPr wrap="square" rtlCol="0">
            <a:spAutoFit/>
          </a:bodyPr>
          <a:lstStyle/>
          <a:p>
            <a:r>
              <a:rPr lang="zh-TW" altLang="en-US" b="1" dirty="0">
                <a:solidFill>
                  <a:srgbClr val="FF0000"/>
                </a:solidFill>
              </a:rPr>
              <a:t>假設我們要將</a:t>
            </a:r>
            <a:r>
              <a:rPr lang="en-US" altLang="zh-TW" b="1" dirty="0">
                <a:solidFill>
                  <a:srgbClr val="FF0000"/>
                </a:solidFill>
              </a:rPr>
              <a:t>rename TEST01.txt to TEXT02.txt</a:t>
            </a:r>
            <a:r>
              <a:rPr lang="zh-TW" altLang="en-US" b="1" dirty="0">
                <a:solidFill>
                  <a:srgbClr val="FF0000"/>
                </a:solidFill>
              </a:rPr>
              <a:t>這個</a:t>
            </a:r>
            <a:r>
              <a:rPr lang="en-US" altLang="zh-TW" b="1" dirty="0">
                <a:solidFill>
                  <a:srgbClr val="FF0000"/>
                </a:solidFill>
              </a:rPr>
              <a:t>commit</a:t>
            </a:r>
            <a:r>
              <a:rPr lang="zh-TW" altLang="en-US" b="1" dirty="0">
                <a:solidFill>
                  <a:srgbClr val="FF0000"/>
                </a:solidFill>
              </a:rPr>
              <a:t>給</a:t>
            </a:r>
            <a:r>
              <a:rPr lang="en-US" altLang="zh-TW" b="1" dirty="0">
                <a:solidFill>
                  <a:srgbClr val="FF0000"/>
                </a:solidFill>
              </a:rPr>
              <a:t>reverse</a:t>
            </a:r>
            <a:endParaRPr lang="zh-TW" altLang="en-US" b="1" dirty="0">
              <a:solidFill>
                <a:srgbClr val="FF0000"/>
              </a:solidFill>
            </a:endParaRPr>
          </a:p>
        </p:txBody>
      </p:sp>
      <p:sp>
        <p:nvSpPr>
          <p:cNvPr id="7" name="文字方塊 6">
            <a:extLst>
              <a:ext uri="{FF2B5EF4-FFF2-40B4-BE49-F238E27FC236}">
                <a16:creationId xmlns:a16="http://schemas.microsoft.com/office/drawing/2014/main" id="{5AF07BA0-75CD-4C3C-B10A-31118E272265}"/>
              </a:ext>
            </a:extLst>
          </p:cNvPr>
          <p:cNvSpPr txBox="1"/>
          <p:nvPr/>
        </p:nvSpPr>
        <p:spPr>
          <a:xfrm>
            <a:off x="7328267" y="459623"/>
            <a:ext cx="3480243" cy="646331"/>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針對該</a:t>
            </a:r>
            <a:r>
              <a:rPr lang="en-US" altLang="zh-TW" b="1" dirty="0">
                <a:solidFill>
                  <a:srgbClr val="FF0000"/>
                </a:solidFill>
              </a:rPr>
              <a:t>commit</a:t>
            </a:r>
            <a:r>
              <a:rPr lang="zh-TW" altLang="en-US" b="1" dirty="0">
                <a:solidFill>
                  <a:srgbClr val="FF0000"/>
                </a:solidFill>
              </a:rPr>
              <a:t>按右鍵，點擊</a:t>
            </a:r>
            <a:r>
              <a:rPr lang="en-US" altLang="zh-TW" b="1" dirty="0">
                <a:solidFill>
                  <a:srgbClr val="FF0000"/>
                </a:solidFill>
              </a:rPr>
              <a:t>Reverse commit</a:t>
            </a:r>
            <a:endParaRPr lang="zh-TW" altLang="en-US" b="1" dirty="0">
              <a:solidFill>
                <a:srgbClr val="FF0000"/>
              </a:solidFill>
            </a:endParaRPr>
          </a:p>
        </p:txBody>
      </p:sp>
      <p:sp>
        <p:nvSpPr>
          <p:cNvPr id="8" name="文字方塊 7">
            <a:extLst>
              <a:ext uri="{FF2B5EF4-FFF2-40B4-BE49-F238E27FC236}">
                <a16:creationId xmlns:a16="http://schemas.microsoft.com/office/drawing/2014/main" id="{8403CE0B-5099-4459-BF8B-6E12F568301C}"/>
              </a:ext>
            </a:extLst>
          </p:cNvPr>
          <p:cNvSpPr txBox="1"/>
          <p:nvPr/>
        </p:nvSpPr>
        <p:spPr>
          <a:xfrm>
            <a:off x="2262606" y="5280134"/>
            <a:ext cx="1351260" cy="369332"/>
          </a:xfrm>
          <a:prstGeom prst="rect">
            <a:avLst/>
          </a:prstGeom>
          <a:noFill/>
        </p:spPr>
        <p:txBody>
          <a:bodyPr wrap="square" rtlCol="0">
            <a:spAutoFit/>
          </a:bodyPr>
          <a:lstStyle/>
          <a:p>
            <a:r>
              <a:rPr lang="zh-TW" altLang="en-US" b="1" dirty="0">
                <a:solidFill>
                  <a:srgbClr val="FF0000"/>
                </a:solidFill>
              </a:rPr>
              <a:t>當前分支圖</a:t>
            </a:r>
          </a:p>
        </p:txBody>
      </p:sp>
      <p:pic>
        <p:nvPicPr>
          <p:cNvPr id="9" name="圖片 8">
            <a:extLst>
              <a:ext uri="{FF2B5EF4-FFF2-40B4-BE49-F238E27FC236}">
                <a16:creationId xmlns:a16="http://schemas.microsoft.com/office/drawing/2014/main" id="{F12E2FF4-8400-4585-A1CF-933594144F08}"/>
              </a:ext>
            </a:extLst>
          </p:cNvPr>
          <p:cNvPicPr>
            <a:picLocks noChangeAspect="1"/>
          </p:cNvPicPr>
          <p:nvPr/>
        </p:nvPicPr>
        <p:blipFill>
          <a:blip r:embed="rId4"/>
          <a:stretch>
            <a:fillRect/>
          </a:stretch>
        </p:blipFill>
        <p:spPr>
          <a:xfrm>
            <a:off x="6273500" y="5220225"/>
            <a:ext cx="4244708" cy="1272650"/>
          </a:xfrm>
          <a:prstGeom prst="rect">
            <a:avLst/>
          </a:prstGeom>
        </p:spPr>
      </p:pic>
      <p:sp>
        <p:nvSpPr>
          <p:cNvPr id="10" name="文字方塊 9">
            <a:extLst>
              <a:ext uri="{FF2B5EF4-FFF2-40B4-BE49-F238E27FC236}">
                <a16:creationId xmlns:a16="http://schemas.microsoft.com/office/drawing/2014/main" id="{0195B8F0-9786-4E9E-B50B-0F4A5CD82BAF}"/>
              </a:ext>
            </a:extLst>
          </p:cNvPr>
          <p:cNvSpPr txBox="1"/>
          <p:nvPr/>
        </p:nvSpPr>
        <p:spPr>
          <a:xfrm>
            <a:off x="8965045" y="6492875"/>
            <a:ext cx="1377005"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點擊確認</a:t>
            </a:r>
          </a:p>
        </p:txBody>
      </p:sp>
      <p:sp>
        <p:nvSpPr>
          <p:cNvPr id="11" name="矩形 10">
            <a:extLst>
              <a:ext uri="{FF2B5EF4-FFF2-40B4-BE49-F238E27FC236}">
                <a16:creationId xmlns:a16="http://schemas.microsoft.com/office/drawing/2014/main" id="{AD9DF22D-98AE-49A5-A46C-B11AC999E42F}"/>
              </a:ext>
            </a:extLst>
          </p:cNvPr>
          <p:cNvSpPr/>
          <p:nvPr/>
        </p:nvSpPr>
        <p:spPr>
          <a:xfrm>
            <a:off x="9231202" y="6168775"/>
            <a:ext cx="699247" cy="3117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8766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538C2-44FA-450B-A120-4358FAB602EF}"/>
              </a:ext>
            </a:extLst>
          </p:cNvPr>
          <p:cNvSpPr>
            <a:spLocks noGrp="1"/>
          </p:cNvSpPr>
          <p:nvPr>
            <p:ph type="title"/>
          </p:nvPr>
        </p:nvSpPr>
        <p:spPr/>
        <p:txBody>
          <a:bodyPr/>
          <a:lstStyle/>
          <a:p>
            <a:r>
              <a:rPr lang="en-US" altLang="zh-TW" dirty="0"/>
              <a:t>reverse2</a:t>
            </a:r>
            <a:endParaRPr lang="zh-TW" altLang="en-US" dirty="0"/>
          </a:p>
        </p:txBody>
      </p:sp>
      <p:pic>
        <p:nvPicPr>
          <p:cNvPr id="3" name="圖片 2">
            <a:extLst>
              <a:ext uri="{FF2B5EF4-FFF2-40B4-BE49-F238E27FC236}">
                <a16:creationId xmlns:a16="http://schemas.microsoft.com/office/drawing/2014/main" id="{B0226BE5-CF05-40B4-9EC3-2E2802BA65F7}"/>
              </a:ext>
            </a:extLst>
          </p:cNvPr>
          <p:cNvPicPr>
            <a:picLocks noChangeAspect="1"/>
          </p:cNvPicPr>
          <p:nvPr/>
        </p:nvPicPr>
        <p:blipFill>
          <a:blip r:embed="rId2"/>
          <a:stretch>
            <a:fillRect/>
          </a:stretch>
        </p:blipFill>
        <p:spPr>
          <a:xfrm>
            <a:off x="2129904" y="1881992"/>
            <a:ext cx="7734970" cy="3398815"/>
          </a:xfrm>
          <a:prstGeom prst="rect">
            <a:avLst/>
          </a:prstGeom>
        </p:spPr>
      </p:pic>
      <p:sp>
        <p:nvSpPr>
          <p:cNvPr id="12" name="文字方塊 11">
            <a:extLst>
              <a:ext uri="{FF2B5EF4-FFF2-40B4-BE49-F238E27FC236}">
                <a16:creationId xmlns:a16="http://schemas.microsoft.com/office/drawing/2014/main" id="{97097380-0875-4763-9177-F8A427F10520}"/>
              </a:ext>
            </a:extLst>
          </p:cNvPr>
          <p:cNvSpPr txBox="1"/>
          <p:nvPr/>
        </p:nvSpPr>
        <p:spPr>
          <a:xfrm>
            <a:off x="3388998" y="1417008"/>
            <a:ext cx="5943261"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最終透過生成一個新的</a:t>
            </a:r>
            <a:r>
              <a:rPr lang="en-US" altLang="zh-TW" b="1" dirty="0">
                <a:solidFill>
                  <a:srgbClr val="FF0000"/>
                </a:solidFill>
              </a:rPr>
              <a:t>commit</a:t>
            </a:r>
            <a:r>
              <a:rPr lang="zh-TW" altLang="en-US" b="1" dirty="0">
                <a:solidFill>
                  <a:srgbClr val="FF0000"/>
                </a:solidFill>
              </a:rPr>
              <a:t>來</a:t>
            </a:r>
            <a:r>
              <a:rPr lang="en-US" altLang="zh-TW" b="1" dirty="0">
                <a:solidFill>
                  <a:srgbClr val="FF0000"/>
                </a:solidFill>
              </a:rPr>
              <a:t>reverse</a:t>
            </a:r>
            <a:r>
              <a:rPr lang="zh-TW" altLang="en-US" b="1" dirty="0">
                <a:solidFill>
                  <a:srgbClr val="FF0000"/>
                </a:solidFill>
              </a:rPr>
              <a:t>剛剛那筆</a:t>
            </a:r>
            <a:r>
              <a:rPr lang="en-US" altLang="zh-TW" b="1" dirty="0">
                <a:solidFill>
                  <a:srgbClr val="FF0000"/>
                </a:solidFill>
              </a:rPr>
              <a:t>commit</a:t>
            </a:r>
            <a:endParaRPr lang="zh-TW" altLang="en-US" b="1" dirty="0">
              <a:solidFill>
                <a:srgbClr val="FF0000"/>
              </a:solidFill>
            </a:endParaRPr>
          </a:p>
        </p:txBody>
      </p:sp>
    </p:spTree>
    <p:extLst>
      <p:ext uri="{BB962C8B-B14F-4D97-AF65-F5344CB8AC3E}">
        <p14:creationId xmlns:p14="http://schemas.microsoft.com/office/powerpoint/2010/main" val="196775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551895" cy="1325563"/>
          </a:xfrm>
        </p:spPr>
        <p:txBody>
          <a:bodyPr/>
          <a:lstStyle/>
          <a:p>
            <a:r>
              <a:rPr lang="zh-TW" altLang="en-US" dirty="0"/>
              <a:t>如何將遠端倉庫的某個專案下載到本地倉庫</a:t>
            </a:r>
            <a:r>
              <a:rPr lang="en-US" altLang="zh-TW" dirty="0"/>
              <a:t>02</a:t>
            </a:r>
            <a:endParaRPr lang="zh-TW" altLang="en-US" dirty="0"/>
          </a:p>
        </p:txBody>
      </p:sp>
      <p:sp>
        <p:nvSpPr>
          <p:cNvPr id="8" name="文字方塊 7">
            <a:extLst>
              <a:ext uri="{FF2B5EF4-FFF2-40B4-BE49-F238E27FC236}">
                <a16:creationId xmlns:a16="http://schemas.microsoft.com/office/drawing/2014/main" id="{D34E45B0-2DBB-42B8-92A7-35F16D533F9A}"/>
              </a:ext>
            </a:extLst>
          </p:cNvPr>
          <p:cNvSpPr txBox="1"/>
          <p:nvPr/>
        </p:nvSpPr>
        <p:spPr>
          <a:xfrm>
            <a:off x="1095372" y="2208401"/>
            <a:ext cx="2899525"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開啟</a:t>
            </a:r>
            <a:r>
              <a:rPr lang="en-US" altLang="zh-TW" b="1" dirty="0" err="1">
                <a:solidFill>
                  <a:srgbClr val="FF0000"/>
                </a:solidFill>
              </a:rPr>
              <a:t>sourcetree</a:t>
            </a:r>
            <a:r>
              <a:rPr lang="zh-TW" altLang="en-US" b="1" dirty="0">
                <a:solidFill>
                  <a:srgbClr val="FF0000"/>
                </a:solidFill>
              </a:rPr>
              <a:t>的</a:t>
            </a:r>
            <a:r>
              <a:rPr lang="en-US" altLang="zh-TW" b="1" dirty="0">
                <a:solidFill>
                  <a:srgbClr val="FF0000"/>
                </a:solidFill>
              </a:rPr>
              <a:t>+</a:t>
            </a:r>
            <a:r>
              <a:rPr lang="zh-TW" altLang="en-US" b="1" dirty="0">
                <a:solidFill>
                  <a:srgbClr val="FF0000"/>
                </a:solidFill>
              </a:rPr>
              <a:t>號圖示</a:t>
            </a:r>
          </a:p>
        </p:txBody>
      </p:sp>
      <p:pic>
        <p:nvPicPr>
          <p:cNvPr id="3" name="圖片 2">
            <a:extLst>
              <a:ext uri="{FF2B5EF4-FFF2-40B4-BE49-F238E27FC236}">
                <a16:creationId xmlns:a16="http://schemas.microsoft.com/office/drawing/2014/main" id="{93AF76C2-4CD7-487C-A217-76FF3ABEDB6A}"/>
              </a:ext>
            </a:extLst>
          </p:cNvPr>
          <p:cNvPicPr>
            <a:picLocks noChangeAspect="1"/>
          </p:cNvPicPr>
          <p:nvPr/>
        </p:nvPicPr>
        <p:blipFill>
          <a:blip r:embed="rId2"/>
          <a:stretch>
            <a:fillRect/>
          </a:stretch>
        </p:blipFill>
        <p:spPr>
          <a:xfrm>
            <a:off x="372035" y="2765290"/>
            <a:ext cx="4448175" cy="2028825"/>
          </a:xfrm>
          <a:prstGeom prst="rect">
            <a:avLst/>
          </a:prstGeom>
        </p:spPr>
      </p:pic>
      <p:sp>
        <p:nvSpPr>
          <p:cNvPr id="14" name="矩形 13">
            <a:extLst>
              <a:ext uri="{FF2B5EF4-FFF2-40B4-BE49-F238E27FC236}">
                <a16:creationId xmlns:a16="http://schemas.microsoft.com/office/drawing/2014/main" id="{7B0594B3-5E4F-413D-8A65-633C94E8595E}"/>
              </a:ext>
            </a:extLst>
          </p:cNvPr>
          <p:cNvSpPr/>
          <p:nvPr/>
        </p:nvSpPr>
        <p:spPr>
          <a:xfrm>
            <a:off x="3438524" y="3124963"/>
            <a:ext cx="314325" cy="30143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0AB8948-08A4-4722-9752-2B4A41FA6EAB}"/>
              </a:ext>
            </a:extLst>
          </p:cNvPr>
          <p:cNvSpPr txBox="1"/>
          <p:nvPr/>
        </p:nvSpPr>
        <p:spPr>
          <a:xfrm>
            <a:off x="5760381" y="1786939"/>
            <a:ext cx="4360772"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選擇</a:t>
            </a:r>
            <a:r>
              <a:rPr lang="en-US" altLang="zh-TW" b="1" dirty="0">
                <a:solidFill>
                  <a:srgbClr val="FF0000"/>
                </a:solidFill>
              </a:rPr>
              <a:t>clone</a:t>
            </a:r>
            <a:r>
              <a:rPr lang="zh-TW" altLang="en-US" b="1" dirty="0">
                <a:solidFill>
                  <a:srgbClr val="FF0000"/>
                </a:solidFill>
              </a:rPr>
              <a:t>或是左上角</a:t>
            </a:r>
            <a:r>
              <a:rPr lang="en-US" altLang="zh-TW" b="1" dirty="0">
                <a:solidFill>
                  <a:srgbClr val="FF0000"/>
                </a:solidFill>
              </a:rPr>
              <a:t>File</a:t>
            </a:r>
            <a:r>
              <a:rPr lang="zh-TW" altLang="en-US" b="1" dirty="0">
                <a:solidFill>
                  <a:srgbClr val="FF0000"/>
                </a:solidFill>
              </a:rPr>
              <a:t>裡的</a:t>
            </a:r>
            <a:r>
              <a:rPr lang="en-US" altLang="zh-TW" b="1" dirty="0">
                <a:solidFill>
                  <a:srgbClr val="FF0000"/>
                </a:solidFill>
              </a:rPr>
              <a:t>Clone/New</a:t>
            </a:r>
            <a:endParaRPr lang="zh-TW" altLang="en-US" b="1" dirty="0">
              <a:solidFill>
                <a:srgbClr val="FF0000"/>
              </a:solidFill>
            </a:endParaRPr>
          </a:p>
        </p:txBody>
      </p:sp>
      <p:pic>
        <p:nvPicPr>
          <p:cNvPr id="4" name="圖片 3">
            <a:extLst>
              <a:ext uri="{FF2B5EF4-FFF2-40B4-BE49-F238E27FC236}">
                <a16:creationId xmlns:a16="http://schemas.microsoft.com/office/drawing/2014/main" id="{519061A5-5B02-4F5B-861A-FBDA15F2278C}"/>
              </a:ext>
            </a:extLst>
          </p:cNvPr>
          <p:cNvPicPr>
            <a:picLocks noChangeAspect="1"/>
          </p:cNvPicPr>
          <p:nvPr/>
        </p:nvPicPr>
        <p:blipFill>
          <a:blip r:embed="rId3"/>
          <a:stretch>
            <a:fillRect/>
          </a:stretch>
        </p:blipFill>
        <p:spPr>
          <a:xfrm>
            <a:off x="5195605" y="2319196"/>
            <a:ext cx="6776323" cy="1732851"/>
          </a:xfrm>
          <a:prstGeom prst="rect">
            <a:avLst/>
          </a:prstGeom>
        </p:spPr>
      </p:pic>
      <p:sp>
        <p:nvSpPr>
          <p:cNvPr id="16" name="矩形 15">
            <a:extLst>
              <a:ext uri="{FF2B5EF4-FFF2-40B4-BE49-F238E27FC236}">
                <a16:creationId xmlns:a16="http://schemas.microsoft.com/office/drawing/2014/main" id="{28926636-1860-41AD-AF7B-4847F5AA9646}"/>
              </a:ext>
            </a:extLst>
          </p:cNvPr>
          <p:cNvSpPr/>
          <p:nvPr/>
        </p:nvSpPr>
        <p:spPr>
          <a:xfrm>
            <a:off x="7052980" y="2823525"/>
            <a:ext cx="396691" cy="4396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805B8FF-C4A5-4898-BB4A-5A47653EB05E}"/>
              </a:ext>
            </a:extLst>
          </p:cNvPr>
          <p:cNvPicPr>
            <a:picLocks noChangeAspect="1"/>
          </p:cNvPicPr>
          <p:nvPr/>
        </p:nvPicPr>
        <p:blipFill>
          <a:blip r:embed="rId4"/>
          <a:stretch>
            <a:fillRect/>
          </a:stretch>
        </p:blipFill>
        <p:spPr>
          <a:xfrm>
            <a:off x="5716411" y="4490875"/>
            <a:ext cx="4404742" cy="1478408"/>
          </a:xfrm>
          <a:prstGeom prst="rect">
            <a:avLst/>
          </a:prstGeom>
        </p:spPr>
      </p:pic>
      <p:sp>
        <p:nvSpPr>
          <p:cNvPr id="18" name="矩形 17">
            <a:extLst>
              <a:ext uri="{FF2B5EF4-FFF2-40B4-BE49-F238E27FC236}">
                <a16:creationId xmlns:a16="http://schemas.microsoft.com/office/drawing/2014/main" id="{6A381D08-CA21-41FA-A8C1-43137453AA8F}"/>
              </a:ext>
            </a:extLst>
          </p:cNvPr>
          <p:cNvSpPr/>
          <p:nvPr/>
        </p:nvSpPr>
        <p:spPr>
          <a:xfrm>
            <a:off x="5712487" y="4490874"/>
            <a:ext cx="2466698" cy="11031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717C133A-14E1-41C7-958E-692553E1C245}"/>
              </a:ext>
            </a:extLst>
          </p:cNvPr>
          <p:cNvSpPr txBox="1"/>
          <p:nvPr/>
        </p:nvSpPr>
        <p:spPr>
          <a:xfrm>
            <a:off x="7232555" y="4088766"/>
            <a:ext cx="434231" cy="369332"/>
          </a:xfrm>
          <a:prstGeom prst="rect">
            <a:avLst/>
          </a:prstGeom>
          <a:noFill/>
        </p:spPr>
        <p:txBody>
          <a:bodyPr wrap="square" rtlCol="0">
            <a:spAutoFit/>
          </a:bodyPr>
          <a:lstStyle/>
          <a:p>
            <a:r>
              <a:rPr lang="en-US" altLang="zh-TW" b="1" dirty="0">
                <a:solidFill>
                  <a:srgbClr val="FF0000"/>
                </a:solidFill>
              </a:rPr>
              <a:t>or</a:t>
            </a:r>
            <a:endParaRPr lang="zh-TW" altLang="en-US" b="1" dirty="0">
              <a:solidFill>
                <a:srgbClr val="FF0000"/>
              </a:solidFill>
            </a:endParaRPr>
          </a:p>
        </p:txBody>
      </p:sp>
    </p:spTree>
    <p:extLst>
      <p:ext uri="{BB962C8B-B14F-4D97-AF65-F5344CB8AC3E}">
        <p14:creationId xmlns:p14="http://schemas.microsoft.com/office/powerpoint/2010/main" val="3785922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FBA48089-108F-4C86-A1F7-08A8099B798E}"/>
              </a:ext>
            </a:extLst>
          </p:cNvPr>
          <p:cNvPicPr>
            <a:picLocks noChangeAspect="1"/>
          </p:cNvPicPr>
          <p:nvPr/>
        </p:nvPicPr>
        <p:blipFill>
          <a:blip r:embed="rId2"/>
          <a:stretch>
            <a:fillRect/>
          </a:stretch>
        </p:blipFill>
        <p:spPr>
          <a:xfrm>
            <a:off x="7109012" y="5164339"/>
            <a:ext cx="3535619" cy="1328536"/>
          </a:xfrm>
          <a:prstGeom prst="rect">
            <a:avLst/>
          </a:prstGeom>
        </p:spPr>
      </p:pic>
      <p:pic>
        <p:nvPicPr>
          <p:cNvPr id="14" name="圖片 13">
            <a:extLst>
              <a:ext uri="{FF2B5EF4-FFF2-40B4-BE49-F238E27FC236}">
                <a16:creationId xmlns:a16="http://schemas.microsoft.com/office/drawing/2014/main" id="{7C1BAAA8-C22E-4907-8608-9D72A823D066}"/>
              </a:ext>
            </a:extLst>
          </p:cNvPr>
          <p:cNvPicPr>
            <a:picLocks noChangeAspect="1"/>
          </p:cNvPicPr>
          <p:nvPr/>
        </p:nvPicPr>
        <p:blipFill>
          <a:blip r:embed="rId3"/>
          <a:stretch>
            <a:fillRect/>
          </a:stretch>
        </p:blipFill>
        <p:spPr>
          <a:xfrm>
            <a:off x="6223527" y="1158648"/>
            <a:ext cx="5689721" cy="3971676"/>
          </a:xfrm>
          <a:prstGeom prst="rect">
            <a:avLst/>
          </a:prstGeom>
        </p:spPr>
      </p:pic>
      <p:pic>
        <p:nvPicPr>
          <p:cNvPr id="13" name="圖片 12">
            <a:extLst>
              <a:ext uri="{FF2B5EF4-FFF2-40B4-BE49-F238E27FC236}">
                <a16:creationId xmlns:a16="http://schemas.microsoft.com/office/drawing/2014/main" id="{67B67B35-02F1-4280-9E98-C352538E6CFE}"/>
              </a:ext>
            </a:extLst>
          </p:cNvPr>
          <p:cNvPicPr>
            <a:picLocks noChangeAspect="1"/>
          </p:cNvPicPr>
          <p:nvPr/>
        </p:nvPicPr>
        <p:blipFill>
          <a:blip r:embed="rId4"/>
          <a:stretch>
            <a:fillRect/>
          </a:stretch>
        </p:blipFill>
        <p:spPr>
          <a:xfrm>
            <a:off x="177991" y="1981380"/>
            <a:ext cx="5927821" cy="3548392"/>
          </a:xfrm>
          <a:prstGeom prst="rect">
            <a:avLst/>
          </a:prstGeom>
        </p:spPr>
      </p:pic>
      <p:sp>
        <p:nvSpPr>
          <p:cNvPr id="2" name="標題 1">
            <a:extLst>
              <a:ext uri="{FF2B5EF4-FFF2-40B4-BE49-F238E27FC236}">
                <a16:creationId xmlns:a16="http://schemas.microsoft.com/office/drawing/2014/main" id="{7D8538C2-44FA-450B-A120-4358FAB602EF}"/>
              </a:ext>
            </a:extLst>
          </p:cNvPr>
          <p:cNvSpPr>
            <a:spLocks noGrp="1"/>
          </p:cNvSpPr>
          <p:nvPr>
            <p:ph type="title"/>
          </p:nvPr>
        </p:nvSpPr>
        <p:spPr/>
        <p:txBody>
          <a:bodyPr/>
          <a:lstStyle/>
          <a:p>
            <a:r>
              <a:rPr lang="en-US" altLang="zh-TW" dirty="0"/>
              <a:t>reset1</a:t>
            </a:r>
            <a:endParaRPr lang="zh-TW" altLang="en-US" dirty="0"/>
          </a:p>
        </p:txBody>
      </p:sp>
      <p:sp>
        <p:nvSpPr>
          <p:cNvPr id="6" name="文字方塊 5">
            <a:extLst>
              <a:ext uri="{FF2B5EF4-FFF2-40B4-BE49-F238E27FC236}">
                <a16:creationId xmlns:a16="http://schemas.microsoft.com/office/drawing/2014/main" id="{651D0E6C-790C-400D-9C6C-551B201E63ED}"/>
              </a:ext>
            </a:extLst>
          </p:cNvPr>
          <p:cNvSpPr txBox="1"/>
          <p:nvPr/>
        </p:nvSpPr>
        <p:spPr>
          <a:xfrm>
            <a:off x="517726" y="1377602"/>
            <a:ext cx="5038243" cy="646331"/>
          </a:xfrm>
          <a:prstGeom prst="rect">
            <a:avLst/>
          </a:prstGeom>
          <a:noFill/>
        </p:spPr>
        <p:txBody>
          <a:bodyPr wrap="square" rtlCol="0">
            <a:spAutoFit/>
          </a:bodyPr>
          <a:lstStyle/>
          <a:p>
            <a:r>
              <a:rPr lang="zh-TW" altLang="en-US" b="1" dirty="0">
                <a:solidFill>
                  <a:srgbClr val="FF0000"/>
                </a:solidFill>
              </a:rPr>
              <a:t>假設我們不要有那麼多無謂的</a:t>
            </a:r>
            <a:r>
              <a:rPr lang="en-US" altLang="zh-TW" b="1" dirty="0">
                <a:solidFill>
                  <a:srgbClr val="FF0000"/>
                </a:solidFill>
              </a:rPr>
              <a:t>commit</a:t>
            </a:r>
            <a:r>
              <a:rPr lang="zh-TW" altLang="en-US" b="1" dirty="0">
                <a:solidFill>
                  <a:srgbClr val="FF0000"/>
                </a:solidFill>
              </a:rPr>
              <a:t>，選擇透過</a:t>
            </a:r>
            <a:r>
              <a:rPr lang="en-US" altLang="zh-TW" b="1" dirty="0">
                <a:solidFill>
                  <a:srgbClr val="FF0000"/>
                </a:solidFill>
              </a:rPr>
              <a:t>reset</a:t>
            </a:r>
            <a:r>
              <a:rPr lang="zh-TW" altLang="en-US" b="1" dirty="0">
                <a:solidFill>
                  <a:srgbClr val="FF0000"/>
                </a:solidFill>
              </a:rPr>
              <a:t>移除掉最近兩筆的</a:t>
            </a:r>
            <a:r>
              <a:rPr lang="en-US" altLang="zh-TW" b="1" dirty="0">
                <a:solidFill>
                  <a:srgbClr val="FF0000"/>
                </a:solidFill>
              </a:rPr>
              <a:t>commit(</a:t>
            </a:r>
            <a:r>
              <a:rPr lang="zh-TW" altLang="en-US" b="1" dirty="0">
                <a:solidFill>
                  <a:srgbClr val="FF0000"/>
                </a:solidFill>
              </a:rPr>
              <a:t>因為彼此互補</a:t>
            </a:r>
            <a:r>
              <a:rPr lang="en-US" altLang="zh-TW" b="1" dirty="0">
                <a:solidFill>
                  <a:srgbClr val="FF0000"/>
                </a:solidFill>
              </a:rPr>
              <a:t>)</a:t>
            </a:r>
            <a:endParaRPr lang="zh-TW" altLang="en-US" b="1" dirty="0">
              <a:solidFill>
                <a:srgbClr val="FF0000"/>
              </a:solidFill>
            </a:endParaRPr>
          </a:p>
        </p:txBody>
      </p:sp>
      <p:sp>
        <p:nvSpPr>
          <p:cNvPr id="7" name="文字方塊 6">
            <a:extLst>
              <a:ext uri="{FF2B5EF4-FFF2-40B4-BE49-F238E27FC236}">
                <a16:creationId xmlns:a16="http://schemas.microsoft.com/office/drawing/2014/main" id="{5AF07BA0-75CD-4C3C-B10A-31118E272265}"/>
              </a:ext>
            </a:extLst>
          </p:cNvPr>
          <p:cNvSpPr txBox="1"/>
          <p:nvPr/>
        </p:nvSpPr>
        <p:spPr>
          <a:xfrm>
            <a:off x="7256550" y="422416"/>
            <a:ext cx="4263098" cy="646331"/>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針對欲回復到的目標</a:t>
            </a:r>
            <a:r>
              <a:rPr lang="en-US" altLang="zh-TW" b="1" dirty="0">
                <a:solidFill>
                  <a:srgbClr val="FF0000"/>
                </a:solidFill>
              </a:rPr>
              <a:t>commit</a:t>
            </a:r>
            <a:r>
              <a:rPr lang="zh-TW" altLang="en-US" b="1" dirty="0">
                <a:solidFill>
                  <a:srgbClr val="FF0000"/>
                </a:solidFill>
              </a:rPr>
              <a:t>按右鍵，選擇</a:t>
            </a:r>
            <a:r>
              <a:rPr lang="en-US" altLang="zh-TW" b="1" dirty="0">
                <a:solidFill>
                  <a:srgbClr val="FF0000"/>
                </a:solidFill>
              </a:rPr>
              <a:t>Reset current branch to this commit</a:t>
            </a:r>
            <a:endParaRPr lang="zh-TW" altLang="en-US" b="1" dirty="0">
              <a:solidFill>
                <a:srgbClr val="FF0000"/>
              </a:solidFill>
            </a:endParaRPr>
          </a:p>
        </p:txBody>
      </p:sp>
      <p:sp>
        <p:nvSpPr>
          <p:cNvPr id="8" name="文字方塊 7">
            <a:extLst>
              <a:ext uri="{FF2B5EF4-FFF2-40B4-BE49-F238E27FC236}">
                <a16:creationId xmlns:a16="http://schemas.microsoft.com/office/drawing/2014/main" id="{8403CE0B-5099-4459-BF8B-6E12F568301C}"/>
              </a:ext>
            </a:extLst>
          </p:cNvPr>
          <p:cNvSpPr txBox="1"/>
          <p:nvPr/>
        </p:nvSpPr>
        <p:spPr>
          <a:xfrm>
            <a:off x="2361217" y="5529772"/>
            <a:ext cx="1351260" cy="369332"/>
          </a:xfrm>
          <a:prstGeom prst="rect">
            <a:avLst/>
          </a:prstGeom>
          <a:noFill/>
        </p:spPr>
        <p:txBody>
          <a:bodyPr wrap="square" rtlCol="0">
            <a:spAutoFit/>
          </a:bodyPr>
          <a:lstStyle/>
          <a:p>
            <a:r>
              <a:rPr lang="zh-TW" altLang="en-US" b="1" dirty="0">
                <a:solidFill>
                  <a:srgbClr val="FF0000"/>
                </a:solidFill>
              </a:rPr>
              <a:t>當前分支圖</a:t>
            </a:r>
          </a:p>
        </p:txBody>
      </p:sp>
      <p:sp>
        <p:nvSpPr>
          <p:cNvPr id="10" name="文字方塊 9">
            <a:extLst>
              <a:ext uri="{FF2B5EF4-FFF2-40B4-BE49-F238E27FC236}">
                <a16:creationId xmlns:a16="http://schemas.microsoft.com/office/drawing/2014/main" id="{0195B8F0-9786-4E9E-B50B-0F4A5CD82BAF}"/>
              </a:ext>
            </a:extLst>
          </p:cNvPr>
          <p:cNvSpPr txBox="1"/>
          <p:nvPr/>
        </p:nvSpPr>
        <p:spPr>
          <a:xfrm>
            <a:off x="8965045" y="6492875"/>
            <a:ext cx="1377005"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點擊</a:t>
            </a:r>
            <a:r>
              <a:rPr lang="en-US" altLang="zh-TW" b="1" dirty="0">
                <a:solidFill>
                  <a:srgbClr val="FF0000"/>
                </a:solidFill>
              </a:rPr>
              <a:t>OK</a:t>
            </a:r>
            <a:endParaRPr lang="zh-TW" altLang="en-US" b="1" dirty="0">
              <a:solidFill>
                <a:srgbClr val="FF0000"/>
              </a:solidFill>
            </a:endParaRPr>
          </a:p>
        </p:txBody>
      </p:sp>
      <p:sp>
        <p:nvSpPr>
          <p:cNvPr id="11" name="矩形 10">
            <a:extLst>
              <a:ext uri="{FF2B5EF4-FFF2-40B4-BE49-F238E27FC236}">
                <a16:creationId xmlns:a16="http://schemas.microsoft.com/office/drawing/2014/main" id="{AD9DF22D-98AE-49A5-A46C-B11AC999E42F}"/>
              </a:ext>
            </a:extLst>
          </p:cNvPr>
          <p:cNvSpPr/>
          <p:nvPr/>
        </p:nvSpPr>
        <p:spPr>
          <a:xfrm>
            <a:off x="9250133" y="6169627"/>
            <a:ext cx="699247" cy="3117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3385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538C2-44FA-450B-A120-4358FAB602EF}"/>
              </a:ext>
            </a:extLst>
          </p:cNvPr>
          <p:cNvSpPr>
            <a:spLocks noGrp="1"/>
          </p:cNvSpPr>
          <p:nvPr>
            <p:ph type="title"/>
          </p:nvPr>
        </p:nvSpPr>
        <p:spPr/>
        <p:txBody>
          <a:bodyPr/>
          <a:lstStyle/>
          <a:p>
            <a:r>
              <a:rPr lang="en-US" altLang="zh-TW" dirty="0"/>
              <a:t>reset2</a:t>
            </a:r>
            <a:endParaRPr lang="zh-TW" altLang="en-US" dirty="0"/>
          </a:p>
        </p:txBody>
      </p:sp>
      <p:pic>
        <p:nvPicPr>
          <p:cNvPr id="3" name="圖片 2">
            <a:extLst>
              <a:ext uri="{FF2B5EF4-FFF2-40B4-BE49-F238E27FC236}">
                <a16:creationId xmlns:a16="http://schemas.microsoft.com/office/drawing/2014/main" id="{E1073227-0C9C-44D7-99EB-5A968F777340}"/>
              </a:ext>
            </a:extLst>
          </p:cNvPr>
          <p:cNvPicPr>
            <a:picLocks noChangeAspect="1"/>
          </p:cNvPicPr>
          <p:nvPr/>
        </p:nvPicPr>
        <p:blipFill>
          <a:blip r:embed="rId2"/>
          <a:stretch>
            <a:fillRect/>
          </a:stretch>
        </p:blipFill>
        <p:spPr>
          <a:xfrm>
            <a:off x="287937" y="1967687"/>
            <a:ext cx="5943261" cy="3317497"/>
          </a:xfrm>
          <a:prstGeom prst="rect">
            <a:avLst/>
          </a:prstGeom>
        </p:spPr>
      </p:pic>
      <p:sp>
        <p:nvSpPr>
          <p:cNvPr id="12" name="文字方塊 11">
            <a:extLst>
              <a:ext uri="{FF2B5EF4-FFF2-40B4-BE49-F238E27FC236}">
                <a16:creationId xmlns:a16="http://schemas.microsoft.com/office/drawing/2014/main" id="{D41210F2-2F22-4682-8C39-DACFB6A42C6D}"/>
              </a:ext>
            </a:extLst>
          </p:cNvPr>
          <p:cNvSpPr txBox="1"/>
          <p:nvPr/>
        </p:nvSpPr>
        <p:spPr>
          <a:xfrm>
            <a:off x="904707" y="1506022"/>
            <a:ext cx="5943261"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最終透過改變歷史記錄來回到剛剛那筆</a:t>
            </a:r>
            <a:r>
              <a:rPr lang="en-US" altLang="zh-TW" b="1" dirty="0">
                <a:solidFill>
                  <a:srgbClr val="FF0000"/>
                </a:solidFill>
              </a:rPr>
              <a:t>commit</a:t>
            </a:r>
            <a:endParaRPr lang="zh-TW" altLang="en-US" b="1" dirty="0">
              <a:solidFill>
                <a:srgbClr val="FF0000"/>
              </a:solidFill>
            </a:endParaRPr>
          </a:p>
        </p:txBody>
      </p:sp>
      <p:sp>
        <p:nvSpPr>
          <p:cNvPr id="16" name="文字方塊 15">
            <a:extLst>
              <a:ext uri="{FF2B5EF4-FFF2-40B4-BE49-F238E27FC236}">
                <a16:creationId xmlns:a16="http://schemas.microsoft.com/office/drawing/2014/main" id="{FB179157-48B1-475A-8634-4B6689BA7013}"/>
              </a:ext>
            </a:extLst>
          </p:cNvPr>
          <p:cNvSpPr txBox="1"/>
          <p:nvPr/>
        </p:nvSpPr>
        <p:spPr>
          <a:xfrm>
            <a:off x="7172105" y="905858"/>
            <a:ext cx="4715096" cy="923330"/>
          </a:xfrm>
          <a:prstGeom prst="rect">
            <a:avLst/>
          </a:prstGeom>
          <a:noFill/>
        </p:spPr>
        <p:txBody>
          <a:bodyPr wrap="square" rtlCol="0">
            <a:spAutoFit/>
          </a:bodyPr>
          <a:lstStyle/>
          <a:p>
            <a:r>
              <a:rPr lang="zh-TW" altLang="en-US" b="1" dirty="0">
                <a:solidFill>
                  <a:srgbClr val="FF0000"/>
                </a:solidFill>
              </a:rPr>
              <a:t>補充：有時候</a:t>
            </a:r>
            <a:r>
              <a:rPr lang="en-US" altLang="zh-TW" b="1" dirty="0">
                <a:solidFill>
                  <a:srgbClr val="FF0000"/>
                </a:solidFill>
              </a:rPr>
              <a:t>reset</a:t>
            </a:r>
            <a:r>
              <a:rPr lang="zh-TW" altLang="en-US" b="1" dirty="0">
                <a:solidFill>
                  <a:srgbClr val="FF0000"/>
                </a:solidFill>
              </a:rPr>
              <a:t>完會長出</a:t>
            </a:r>
            <a:r>
              <a:rPr lang="en-US" altLang="zh-TW" b="1" dirty="0">
                <a:solidFill>
                  <a:srgbClr val="FF0000"/>
                </a:solidFill>
              </a:rPr>
              <a:t>uncommitted changes</a:t>
            </a:r>
            <a:r>
              <a:rPr lang="zh-TW" altLang="en-US" b="1" dirty="0">
                <a:solidFill>
                  <a:srgbClr val="FF0000"/>
                </a:solidFill>
              </a:rPr>
              <a:t>在最上方，可以去</a:t>
            </a:r>
            <a:r>
              <a:rPr lang="en-US" altLang="zh-TW" b="1" dirty="0">
                <a:solidFill>
                  <a:srgbClr val="FF0000"/>
                </a:solidFill>
              </a:rPr>
              <a:t>file status</a:t>
            </a:r>
            <a:r>
              <a:rPr lang="zh-TW" altLang="en-US" b="1" dirty="0">
                <a:solidFill>
                  <a:srgbClr val="FF0000"/>
                </a:solidFill>
              </a:rPr>
              <a:t>處將他們移除</a:t>
            </a:r>
          </a:p>
        </p:txBody>
      </p:sp>
      <p:pic>
        <p:nvPicPr>
          <p:cNvPr id="4" name="圖片 3">
            <a:extLst>
              <a:ext uri="{FF2B5EF4-FFF2-40B4-BE49-F238E27FC236}">
                <a16:creationId xmlns:a16="http://schemas.microsoft.com/office/drawing/2014/main" id="{4F7212A5-9969-4D57-8A19-CA47D3B8170C}"/>
              </a:ext>
            </a:extLst>
          </p:cNvPr>
          <p:cNvPicPr>
            <a:picLocks noChangeAspect="1"/>
          </p:cNvPicPr>
          <p:nvPr/>
        </p:nvPicPr>
        <p:blipFill>
          <a:blip r:embed="rId3"/>
          <a:stretch>
            <a:fillRect/>
          </a:stretch>
        </p:blipFill>
        <p:spPr>
          <a:xfrm>
            <a:off x="6847968" y="1875354"/>
            <a:ext cx="5169227" cy="3042305"/>
          </a:xfrm>
          <a:prstGeom prst="rect">
            <a:avLst/>
          </a:prstGeom>
        </p:spPr>
      </p:pic>
      <p:pic>
        <p:nvPicPr>
          <p:cNvPr id="5" name="圖片 4">
            <a:extLst>
              <a:ext uri="{FF2B5EF4-FFF2-40B4-BE49-F238E27FC236}">
                <a16:creationId xmlns:a16="http://schemas.microsoft.com/office/drawing/2014/main" id="{8B7522D2-6ED1-4238-A777-C889C7048C41}"/>
              </a:ext>
            </a:extLst>
          </p:cNvPr>
          <p:cNvPicPr>
            <a:picLocks noChangeAspect="1"/>
          </p:cNvPicPr>
          <p:nvPr/>
        </p:nvPicPr>
        <p:blipFill>
          <a:blip r:embed="rId4"/>
          <a:stretch>
            <a:fillRect/>
          </a:stretch>
        </p:blipFill>
        <p:spPr>
          <a:xfrm>
            <a:off x="6847968" y="3536534"/>
            <a:ext cx="5331145" cy="3131582"/>
          </a:xfrm>
          <a:prstGeom prst="rect">
            <a:avLst/>
          </a:prstGeom>
        </p:spPr>
      </p:pic>
    </p:spTree>
    <p:extLst>
      <p:ext uri="{BB962C8B-B14F-4D97-AF65-F5344CB8AC3E}">
        <p14:creationId xmlns:p14="http://schemas.microsoft.com/office/powerpoint/2010/main" val="90856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6632EF77-439A-4EFE-91E0-B3691D13463D}"/>
              </a:ext>
            </a:extLst>
          </p:cNvPr>
          <p:cNvPicPr>
            <a:picLocks noChangeAspect="1"/>
          </p:cNvPicPr>
          <p:nvPr/>
        </p:nvPicPr>
        <p:blipFill>
          <a:blip r:embed="rId2"/>
          <a:stretch>
            <a:fillRect/>
          </a:stretch>
        </p:blipFill>
        <p:spPr>
          <a:xfrm>
            <a:off x="1746208" y="1607426"/>
            <a:ext cx="7856901" cy="3894157"/>
          </a:xfrm>
          <a:prstGeom prst="rect">
            <a:avLst/>
          </a:prstGeom>
        </p:spPr>
      </p:pic>
      <p:sp>
        <p:nvSpPr>
          <p:cNvPr id="2" name="標題 1">
            <a:extLst>
              <a:ext uri="{FF2B5EF4-FFF2-40B4-BE49-F238E27FC236}">
                <a16:creationId xmlns:a16="http://schemas.microsoft.com/office/drawing/2014/main" id="{E6378BEB-285C-412A-BB65-EA3A9CD2592F}"/>
              </a:ext>
            </a:extLst>
          </p:cNvPr>
          <p:cNvSpPr>
            <a:spLocks noGrp="1"/>
          </p:cNvSpPr>
          <p:nvPr>
            <p:ph type="title"/>
          </p:nvPr>
        </p:nvSpPr>
        <p:spPr/>
        <p:txBody>
          <a:bodyPr/>
          <a:lstStyle/>
          <a:p>
            <a:r>
              <a:rPr lang="en-US" altLang="zh-TW" dirty="0"/>
              <a:t>stash1</a:t>
            </a:r>
            <a:endParaRPr lang="zh-TW" altLang="en-US" dirty="0"/>
          </a:p>
        </p:txBody>
      </p:sp>
      <p:sp>
        <p:nvSpPr>
          <p:cNvPr id="5" name="文字方塊 4">
            <a:extLst>
              <a:ext uri="{FF2B5EF4-FFF2-40B4-BE49-F238E27FC236}">
                <a16:creationId xmlns:a16="http://schemas.microsoft.com/office/drawing/2014/main" id="{76CA94E4-507D-40B5-95F8-344F1E130311}"/>
              </a:ext>
            </a:extLst>
          </p:cNvPr>
          <p:cNvSpPr txBox="1"/>
          <p:nvPr/>
        </p:nvSpPr>
        <p:spPr>
          <a:xfrm>
            <a:off x="3511922" y="517730"/>
            <a:ext cx="4325471" cy="923330"/>
          </a:xfrm>
          <a:prstGeom prst="rect">
            <a:avLst/>
          </a:prstGeom>
          <a:noFill/>
        </p:spPr>
        <p:txBody>
          <a:bodyPr wrap="square" rtlCol="0">
            <a:spAutoFit/>
          </a:bodyPr>
          <a:lstStyle/>
          <a:p>
            <a:r>
              <a:rPr lang="zh-CN" altLang="en-US" b="1" dirty="0">
                <a:solidFill>
                  <a:srgbClr val="FF0000"/>
                </a:solidFill>
              </a:rPr>
              <a:t>要注意，如果本地有修改了沒有提交的代碼，注意是修改，新增內容一般是不影響的，切換</a:t>
            </a:r>
            <a:r>
              <a:rPr lang="zh-TW" altLang="en-US" b="1" dirty="0">
                <a:solidFill>
                  <a:srgbClr val="FF0000"/>
                </a:solidFill>
              </a:rPr>
              <a:t>分支</a:t>
            </a:r>
            <a:r>
              <a:rPr lang="zh-CN" altLang="en-US" b="1" dirty="0">
                <a:solidFill>
                  <a:srgbClr val="FF0000"/>
                </a:solidFill>
              </a:rPr>
              <a:t>時會報錯。</a:t>
            </a:r>
            <a:endParaRPr lang="zh-TW" altLang="en-US" b="1" dirty="0">
              <a:solidFill>
                <a:srgbClr val="FF0000"/>
              </a:solidFill>
            </a:endParaRPr>
          </a:p>
        </p:txBody>
      </p:sp>
      <p:pic>
        <p:nvPicPr>
          <p:cNvPr id="7" name="圖片 6">
            <a:extLst>
              <a:ext uri="{FF2B5EF4-FFF2-40B4-BE49-F238E27FC236}">
                <a16:creationId xmlns:a16="http://schemas.microsoft.com/office/drawing/2014/main" id="{BD0AFF6A-EC06-41F7-B52E-4E82EC0A7683}"/>
              </a:ext>
            </a:extLst>
          </p:cNvPr>
          <p:cNvPicPr>
            <a:picLocks noChangeAspect="1"/>
          </p:cNvPicPr>
          <p:nvPr/>
        </p:nvPicPr>
        <p:blipFill>
          <a:blip r:embed="rId3"/>
          <a:stretch>
            <a:fillRect/>
          </a:stretch>
        </p:blipFill>
        <p:spPr>
          <a:xfrm>
            <a:off x="0" y="2374462"/>
            <a:ext cx="12192000" cy="2037425"/>
          </a:xfrm>
          <a:prstGeom prst="rect">
            <a:avLst/>
          </a:prstGeom>
        </p:spPr>
      </p:pic>
      <p:sp>
        <p:nvSpPr>
          <p:cNvPr id="9" name="文字方塊 8">
            <a:extLst>
              <a:ext uri="{FF2B5EF4-FFF2-40B4-BE49-F238E27FC236}">
                <a16:creationId xmlns:a16="http://schemas.microsoft.com/office/drawing/2014/main" id="{81FB3481-B0D1-4F16-85E5-F985EAC1B1C4}"/>
              </a:ext>
            </a:extLst>
          </p:cNvPr>
          <p:cNvSpPr txBox="1"/>
          <p:nvPr/>
        </p:nvSpPr>
        <p:spPr>
          <a:xfrm>
            <a:off x="2115672" y="5543555"/>
            <a:ext cx="6456828" cy="923330"/>
          </a:xfrm>
          <a:prstGeom prst="rect">
            <a:avLst/>
          </a:prstGeom>
          <a:noFill/>
        </p:spPr>
        <p:txBody>
          <a:bodyPr wrap="square" rtlCol="0">
            <a:spAutoFit/>
          </a:bodyPr>
          <a:lstStyle/>
          <a:p>
            <a:r>
              <a:rPr lang="zh-CN" altLang="en-US" b="1" dirty="0">
                <a:solidFill>
                  <a:srgbClr val="FF0000"/>
                </a:solidFill>
              </a:rPr>
              <a:t>可以先通過提交操作再切換</a:t>
            </a:r>
            <a:r>
              <a:rPr lang="zh-TW" altLang="en-US" b="1" dirty="0">
                <a:solidFill>
                  <a:srgbClr val="FF0000"/>
                </a:solidFill>
              </a:rPr>
              <a:t>分支</a:t>
            </a:r>
            <a:r>
              <a:rPr lang="zh-CN" altLang="en-US" b="1" dirty="0">
                <a:solidFill>
                  <a:srgbClr val="FF0000"/>
                </a:solidFill>
              </a:rPr>
              <a:t>。</a:t>
            </a:r>
          </a:p>
          <a:p>
            <a:r>
              <a:rPr lang="zh-CN" altLang="en-US" b="1" dirty="0">
                <a:solidFill>
                  <a:srgbClr val="FF0000"/>
                </a:solidFill>
              </a:rPr>
              <a:t>但是問題來了，如果你代碼就修改了一半你還不想提交但是又不得已切換分支怎麼辦呢？</a:t>
            </a:r>
            <a:r>
              <a:rPr lang="zh-TW" altLang="en-US" b="1" dirty="0">
                <a:solidFill>
                  <a:srgbClr val="FF0000"/>
                </a:solidFill>
              </a:rPr>
              <a:t>這時就可以用到</a:t>
            </a:r>
            <a:r>
              <a:rPr lang="en-US" altLang="zh-TW" b="1" dirty="0">
                <a:solidFill>
                  <a:srgbClr val="FF0000"/>
                </a:solidFill>
              </a:rPr>
              <a:t>stash</a:t>
            </a:r>
            <a:r>
              <a:rPr lang="zh-TW" altLang="en-US" b="1" dirty="0">
                <a:solidFill>
                  <a:srgbClr val="FF0000"/>
                </a:solidFill>
              </a:rPr>
              <a:t>。</a:t>
            </a:r>
          </a:p>
        </p:txBody>
      </p:sp>
    </p:spTree>
    <p:extLst>
      <p:ext uri="{BB962C8B-B14F-4D97-AF65-F5344CB8AC3E}">
        <p14:creationId xmlns:p14="http://schemas.microsoft.com/office/powerpoint/2010/main" val="17394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78BEB-285C-412A-BB65-EA3A9CD2592F}"/>
              </a:ext>
            </a:extLst>
          </p:cNvPr>
          <p:cNvSpPr>
            <a:spLocks noGrp="1"/>
          </p:cNvSpPr>
          <p:nvPr>
            <p:ph type="title"/>
          </p:nvPr>
        </p:nvSpPr>
        <p:spPr/>
        <p:txBody>
          <a:bodyPr/>
          <a:lstStyle/>
          <a:p>
            <a:r>
              <a:rPr lang="en-US" altLang="zh-TW" dirty="0"/>
              <a:t>stash2</a:t>
            </a:r>
            <a:endParaRPr lang="zh-TW" altLang="en-US" dirty="0"/>
          </a:p>
        </p:txBody>
      </p:sp>
      <p:sp>
        <p:nvSpPr>
          <p:cNvPr id="10" name="文字方塊 9">
            <a:extLst>
              <a:ext uri="{FF2B5EF4-FFF2-40B4-BE49-F238E27FC236}">
                <a16:creationId xmlns:a16="http://schemas.microsoft.com/office/drawing/2014/main" id="{15AEBC0B-35A3-4074-8BB4-28C67D24BC1A}"/>
              </a:ext>
            </a:extLst>
          </p:cNvPr>
          <p:cNvSpPr txBox="1"/>
          <p:nvPr/>
        </p:nvSpPr>
        <p:spPr>
          <a:xfrm>
            <a:off x="2880434" y="692197"/>
            <a:ext cx="4325471" cy="923330"/>
          </a:xfrm>
          <a:prstGeom prst="rect">
            <a:avLst/>
          </a:prstGeom>
          <a:noFill/>
        </p:spPr>
        <p:txBody>
          <a:bodyPr wrap="square" rtlCol="0">
            <a:spAutoFit/>
          </a:bodyPr>
          <a:lstStyle/>
          <a:p>
            <a:r>
              <a:rPr lang="zh-CN" altLang="en-US" b="1" dirty="0">
                <a:solidFill>
                  <a:srgbClr val="FF0000"/>
                </a:solidFill>
              </a:rPr>
              <a:t>可以暫時保留修改的內容，清空狀態欄，就可以進行切換分支操作，等切換回來時再應用貯藏區，變回原來修改中的狀態。</a:t>
            </a:r>
            <a:endParaRPr lang="zh-TW" altLang="en-US" b="1" dirty="0">
              <a:solidFill>
                <a:srgbClr val="FF0000"/>
              </a:solidFill>
            </a:endParaRPr>
          </a:p>
        </p:txBody>
      </p:sp>
      <p:pic>
        <p:nvPicPr>
          <p:cNvPr id="4" name="圖片 3">
            <a:extLst>
              <a:ext uri="{FF2B5EF4-FFF2-40B4-BE49-F238E27FC236}">
                <a16:creationId xmlns:a16="http://schemas.microsoft.com/office/drawing/2014/main" id="{DE31CA76-46B3-43D4-89C3-1749582CCBAD}"/>
              </a:ext>
            </a:extLst>
          </p:cNvPr>
          <p:cNvPicPr>
            <a:picLocks noChangeAspect="1"/>
          </p:cNvPicPr>
          <p:nvPr/>
        </p:nvPicPr>
        <p:blipFill>
          <a:blip r:embed="rId2"/>
          <a:stretch>
            <a:fillRect/>
          </a:stretch>
        </p:blipFill>
        <p:spPr>
          <a:xfrm>
            <a:off x="324449" y="2026080"/>
            <a:ext cx="6881456" cy="3863675"/>
          </a:xfrm>
          <a:prstGeom prst="rect">
            <a:avLst/>
          </a:prstGeom>
        </p:spPr>
      </p:pic>
      <p:sp>
        <p:nvSpPr>
          <p:cNvPr id="11" name="文字方塊 10">
            <a:extLst>
              <a:ext uri="{FF2B5EF4-FFF2-40B4-BE49-F238E27FC236}">
                <a16:creationId xmlns:a16="http://schemas.microsoft.com/office/drawing/2014/main" id="{9DA6DD2F-CBBD-4F8F-9B70-B9A5D972A9AF}"/>
              </a:ext>
            </a:extLst>
          </p:cNvPr>
          <p:cNvSpPr txBox="1"/>
          <p:nvPr/>
        </p:nvSpPr>
        <p:spPr>
          <a:xfrm>
            <a:off x="4274228" y="5177053"/>
            <a:ext cx="1350444" cy="369332"/>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點擊</a:t>
            </a:r>
            <a:r>
              <a:rPr lang="en-US" altLang="zh-TW" b="1" dirty="0">
                <a:solidFill>
                  <a:srgbClr val="FF0000"/>
                </a:solidFill>
              </a:rPr>
              <a:t>stash</a:t>
            </a:r>
            <a:endParaRPr lang="zh-TW" altLang="en-US" b="1" dirty="0">
              <a:solidFill>
                <a:srgbClr val="FF0000"/>
              </a:solidFill>
            </a:endParaRPr>
          </a:p>
        </p:txBody>
      </p:sp>
      <p:cxnSp>
        <p:nvCxnSpPr>
          <p:cNvPr id="12" name="直線單箭頭接點 11">
            <a:extLst>
              <a:ext uri="{FF2B5EF4-FFF2-40B4-BE49-F238E27FC236}">
                <a16:creationId xmlns:a16="http://schemas.microsoft.com/office/drawing/2014/main" id="{046FD68C-9831-4FBF-9054-71DCF3C1B9B3}"/>
              </a:ext>
            </a:extLst>
          </p:cNvPr>
          <p:cNvCxnSpPr>
            <a:cxnSpLocks/>
          </p:cNvCxnSpPr>
          <p:nvPr/>
        </p:nvCxnSpPr>
        <p:spPr>
          <a:xfrm flipH="1" flipV="1">
            <a:off x="4616824" y="2671539"/>
            <a:ext cx="233083" cy="2430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70B05E32-9BD7-42E3-944D-73B9ABE27B2A}"/>
              </a:ext>
            </a:extLst>
          </p:cNvPr>
          <p:cNvSpPr/>
          <p:nvPr/>
        </p:nvSpPr>
        <p:spPr>
          <a:xfrm>
            <a:off x="4161063" y="2026080"/>
            <a:ext cx="518514" cy="57043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3B43A884-BC37-4F23-9CA8-03F18B467A23}"/>
              </a:ext>
            </a:extLst>
          </p:cNvPr>
          <p:cNvPicPr>
            <a:picLocks noChangeAspect="1"/>
          </p:cNvPicPr>
          <p:nvPr/>
        </p:nvPicPr>
        <p:blipFill>
          <a:blip r:embed="rId3"/>
          <a:stretch>
            <a:fillRect/>
          </a:stretch>
        </p:blipFill>
        <p:spPr>
          <a:xfrm>
            <a:off x="8023571" y="2463695"/>
            <a:ext cx="3330229" cy="1760373"/>
          </a:xfrm>
          <a:prstGeom prst="rect">
            <a:avLst/>
          </a:prstGeom>
        </p:spPr>
      </p:pic>
      <p:sp>
        <p:nvSpPr>
          <p:cNvPr id="16" name="文字方塊 15">
            <a:extLst>
              <a:ext uri="{FF2B5EF4-FFF2-40B4-BE49-F238E27FC236}">
                <a16:creationId xmlns:a16="http://schemas.microsoft.com/office/drawing/2014/main" id="{7B51090C-51F6-476B-B271-513682C35FDC}"/>
              </a:ext>
            </a:extLst>
          </p:cNvPr>
          <p:cNvSpPr txBox="1"/>
          <p:nvPr/>
        </p:nvSpPr>
        <p:spPr>
          <a:xfrm>
            <a:off x="9402040" y="4224068"/>
            <a:ext cx="1350444"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點擊</a:t>
            </a:r>
            <a:r>
              <a:rPr lang="en-US" altLang="zh-TW" b="1" dirty="0">
                <a:solidFill>
                  <a:srgbClr val="FF0000"/>
                </a:solidFill>
              </a:rPr>
              <a:t>OK</a:t>
            </a:r>
            <a:endParaRPr lang="zh-TW" altLang="en-US" b="1" dirty="0">
              <a:solidFill>
                <a:srgbClr val="FF0000"/>
              </a:solidFill>
            </a:endParaRPr>
          </a:p>
        </p:txBody>
      </p:sp>
    </p:spTree>
    <p:extLst>
      <p:ext uri="{BB962C8B-B14F-4D97-AF65-F5344CB8AC3E}">
        <p14:creationId xmlns:p14="http://schemas.microsoft.com/office/powerpoint/2010/main" val="1339198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78BEB-285C-412A-BB65-EA3A9CD2592F}"/>
              </a:ext>
            </a:extLst>
          </p:cNvPr>
          <p:cNvSpPr>
            <a:spLocks noGrp="1"/>
          </p:cNvSpPr>
          <p:nvPr>
            <p:ph type="title"/>
          </p:nvPr>
        </p:nvSpPr>
        <p:spPr/>
        <p:txBody>
          <a:bodyPr/>
          <a:lstStyle/>
          <a:p>
            <a:r>
              <a:rPr lang="en-US" altLang="zh-TW" dirty="0"/>
              <a:t>stash3</a:t>
            </a:r>
            <a:endParaRPr lang="zh-TW" altLang="en-US" dirty="0"/>
          </a:p>
        </p:txBody>
      </p:sp>
      <p:pic>
        <p:nvPicPr>
          <p:cNvPr id="3" name="圖片 2">
            <a:extLst>
              <a:ext uri="{FF2B5EF4-FFF2-40B4-BE49-F238E27FC236}">
                <a16:creationId xmlns:a16="http://schemas.microsoft.com/office/drawing/2014/main" id="{1724FCAA-C64C-4BC2-A993-0466A0769799}"/>
              </a:ext>
            </a:extLst>
          </p:cNvPr>
          <p:cNvPicPr>
            <a:picLocks noChangeAspect="1"/>
          </p:cNvPicPr>
          <p:nvPr/>
        </p:nvPicPr>
        <p:blipFill>
          <a:blip r:embed="rId2"/>
          <a:stretch>
            <a:fillRect/>
          </a:stretch>
        </p:blipFill>
        <p:spPr>
          <a:xfrm>
            <a:off x="2339719" y="2241162"/>
            <a:ext cx="6759526" cy="3924640"/>
          </a:xfrm>
          <a:prstGeom prst="rect">
            <a:avLst/>
          </a:prstGeom>
        </p:spPr>
      </p:pic>
      <p:sp>
        <p:nvSpPr>
          <p:cNvPr id="14" name="文字方塊 13">
            <a:extLst>
              <a:ext uri="{FF2B5EF4-FFF2-40B4-BE49-F238E27FC236}">
                <a16:creationId xmlns:a16="http://schemas.microsoft.com/office/drawing/2014/main" id="{2C78AA2B-4084-4E8B-B856-1E02D6D07CD1}"/>
              </a:ext>
            </a:extLst>
          </p:cNvPr>
          <p:cNvSpPr txBox="1"/>
          <p:nvPr/>
        </p:nvSpPr>
        <p:spPr>
          <a:xfrm>
            <a:off x="3260052" y="1787506"/>
            <a:ext cx="4918860" cy="369332"/>
          </a:xfrm>
          <a:prstGeom prst="rect">
            <a:avLst/>
          </a:prstGeom>
          <a:noFill/>
        </p:spPr>
        <p:txBody>
          <a:bodyPr wrap="square" rtlCol="0">
            <a:spAutoFit/>
          </a:bodyPr>
          <a:lstStyle/>
          <a:p>
            <a:r>
              <a:rPr lang="en-US" altLang="zh-CN" b="1" dirty="0">
                <a:solidFill>
                  <a:srgbClr val="FF0000"/>
                </a:solidFill>
              </a:rPr>
              <a:t>3.unstaged</a:t>
            </a:r>
            <a:r>
              <a:rPr lang="zh-TW" altLang="en-US" b="1" dirty="0">
                <a:solidFill>
                  <a:srgbClr val="FF0000"/>
                </a:solidFill>
              </a:rPr>
              <a:t>的資料暫時消失了，可任意切換分支</a:t>
            </a:r>
          </a:p>
        </p:txBody>
      </p:sp>
      <p:pic>
        <p:nvPicPr>
          <p:cNvPr id="5" name="圖片 4">
            <a:extLst>
              <a:ext uri="{FF2B5EF4-FFF2-40B4-BE49-F238E27FC236}">
                <a16:creationId xmlns:a16="http://schemas.microsoft.com/office/drawing/2014/main" id="{646ADE46-AB13-4EE0-A2C9-5293103E679A}"/>
              </a:ext>
            </a:extLst>
          </p:cNvPr>
          <p:cNvPicPr>
            <a:picLocks noChangeAspect="1"/>
          </p:cNvPicPr>
          <p:nvPr/>
        </p:nvPicPr>
        <p:blipFill>
          <a:blip r:embed="rId3"/>
          <a:stretch>
            <a:fillRect/>
          </a:stretch>
        </p:blipFill>
        <p:spPr>
          <a:xfrm>
            <a:off x="1250841" y="1548548"/>
            <a:ext cx="9221569" cy="5145275"/>
          </a:xfrm>
          <a:prstGeom prst="rect">
            <a:avLst/>
          </a:prstGeom>
        </p:spPr>
      </p:pic>
      <p:sp>
        <p:nvSpPr>
          <p:cNvPr id="15" name="文字方塊 14">
            <a:extLst>
              <a:ext uri="{FF2B5EF4-FFF2-40B4-BE49-F238E27FC236}">
                <a16:creationId xmlns:a16="http://schemas.microsoft.com/office/drawing/2014/main" id="{919F7987-7860-4520-AE0F-16430D52FDB8}"/>
              </a:ext>
            </a:extLst>
          </p:cNvPr>
          <p:cNvSpPr txBox="1"/>
          <p:nvPr/>
        </p:nvSpPr>
        <p:spPr>
          <a:xfrm>
            <a:off x="3141180" y="763354"/>
            <a:ext cx="4841532" cy="646331"/>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切回最初操作的</a:t>
            </a:r>
            <a:r>
              <a:rPr lang="en-US" altLang="zh-TW" b="1" dirty="0">
                <a:solidFill>
                  <a:srgbClr val="FF0000"/>
                </a:solidFill>
              </a:rPr>
              <a:t>DEV_04</a:t>
            </a:r>
            <a:r>
              <a:rPr lang="zh-TW" altLang="en-US" b="1" dirty="0">
                <a:solidFill>
                  <a:srgbClr val="FF0000"/>
                </a:solidFill>
              </a:rPr>
              <a:t>分支後，可於</a:t>
            </a:r>
            <a:r>
              <a:rPr lang="en-US" altLang="zh-TW" b="1" dirty="0">
                <a:solidFill>
                  <a:srgbClr val="FF0000"/>
                </a:solidFill>
              </a:rPr>
              <a:t>STASHES</a:t>
            </a:r>
            <a:r>
              <a:rPr lang="zh-TW" altLang="en-US" b="1" dirty="0">
                <a:solidFill>
                  <a:srgbClr val="FF0000"/>
                </a:solidFill>
              </a:rPr>
              <a:t>處點擊右鍵將儲存的資料重新叫出來</a:t>
            </a:r>
          </a:p>
        </p:txBody>
      </p:sp>
      <p:sp>
        <p:nvSpPr>
          <p:cNvPr id="17" name="矩形 16">
            <a:extLst>
              <a:ext uri="{FF2B5EF4-FFF2-40B4-BE49-F238E27FC236}">
                <a16:creationId xmlns:a16="http://schemas.microsoft.com/office/drawing/2014/main" id="{FAEFF5DB-0266-49F7-A475-826DD63ECEA3}"/>
              </a:ext>
            </a:extLst>
          </p:cNvPr>
          <p:cNvSpPr/>
          <p:nvPr/>
        </p:nvSpPr>
        <p:spPr>
          <a:xfrm>
            <a:off x="3141181" y="6287570"/>
            <a:ext cx="4283748" cy="20530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17">
            <a:extLst>
              <a:ext uri="{FF2B5EF4-FFF2-40B4-BE49-F238E27FC236}">
                <a16:creationId xmlns:a16="http://schemas.microsoft.com/office/drawing/2014/main" id="{BFE5F384-B93D-40C2-A5F4-077BE7EE45EA}"/>
              </a:ext>
            </a:extLst>
          </p:cNvPr>
          <p:cNvCxnSpPr>
            <a:cxnSpLocks/>
          </p:cNvCxnSpPr>
          <p:nvPr/>
        </p:nvCxnSpPr>
        <p:spPr>
          <a:xfrm flipH="1">
            <a:off x="5719482" y="1581212"/>
            <a:ext cx="736182" cy="4584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34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78BEB-285C-412A-BB65-EA3A9CD2592F}"/>
              </a:ext>
            </a:extLst>
          </p:cNvPr>
          <p:cNvSpPr>
            <a:spLocks noGrp="1"/>
          </p:cNvSpPr>
          <p:nvPr>
            <p:ph type="title"/>
          </p:nvPr>
        </p:nvSpPr>
        <p:spPr/>
        <p:txBody>
          <a:bodyPr/>
          <a:lstStyle/>
          <a:p>
            <a:r>
              <a:rPr lang="en-US" altLang="zh-TW" dirty="0"/>
              <a:t>stash4</a:t>
            </a:r>
            <a:endParaRPr lang="zh-TW" altLang="en-US" dirty="0"/>
          </a:p>
        </p:txBody>
      </p:sp>
      <p:pic>
        <p:nvPicPr>
          <p:cNvPr id="5" name="圖片 4">
            <a:extLst>
              <a:ext uri="{FF2B5EF4-FFF2-40B4-BE49-F238E27FC236}">
                <a16:creationId xmlns:a16="http://schemas.microsoft.com/office/drawing/2014/main" id="{A2D2940A-3500-4FA7-82F0-E4D6B8AE21A9}"/>
              </a:ext>
            </a:extLst>
          </p:cNvPr>
          <p:cNvPicPr>
            <a:picLocks noChangeAspect="1"/>
          </p:cNvPicPr>
          <p:nvPr/>
        </p:nvPicPr>
        <p:blipFill>
          <a:blip r:embed="rId2"/>
          <a:stretch>
            <a:fillRect/>
          </a:stretch>
        </p:blipFill>
        <p:spPr>
          <a:xfrm>
            <a:off x="1779415" y="1515444"/>
            <a:ext cx="9291538" cy="5240713"/>
          </a:xfrm>
          <a:prstGeom prst="rect">
            <a:avLst/>
          </a:prstGeom>
        </p:spPr>
      </p:pic>
      <p:sp>
        <p:nvSpPr>
          <p:cNvPr id="7" name="文字方塊 6">
            <a:extLst>
              <a:ext uri="{FF2B5EF4-FFF2-40B4-BE49-F238E27FC236}">
                <a16:creationId xmlns:a16="http://schemas.microsoft.com/office/drawing/2014/main" id="{B7DD0957-DF0E-445B-A494-7081E9C44A0E}"/>
              </a:ext>
            </a:extLst>
          </p:cNvPr>
          <p:cNvSpPr txBox="1"/>
          <p:nvPr/>
        </p:nvSpPr>
        <p:spPr>
          <a:xfrm>
            <a:off x="2813341" y="1027906"/>
            <a:ext cx="7223686" cy="369332"/>
          </a:xfrm>
          <a:prstGeom prst="rect">
            <a:avLst/>
          </a:prstGeom>
          <a:noFill/>
        </p:spPr>
        <p:txBody>
          <a:bodyPr wrap="square" rtlCol="0">
            <a:spAutoFit/>
          </a:bodyPr>
          <a:lstStyle/>
          <a:p>
            <a:r>
              <a:rPr lang="en-US" altLang="zh-TW" b="1" dirty="0">
                <a:solidFill>
                  <a:srgbClr val="FF0000"/>
                </a:solidFill>
              </a:rPr>
              <a:t>5.</a:t>
            </a:r>
            <a:r>
              <a:rPr lang="zh-TW" altLang="en-US" b="1" dirty="0">
                <a:solidFill>
                  <a:srgbClr val="FF0000"/>
                </a:solidFill>
              </a:rPr>
              <a:t>已恢復最初狀態，可做後續相關操作，順便將</a:t>
            </a:r>
            <a:r>
              <a:rPr lang="en-US" altLang="zh-TW" b="1" dirty="0">
                <a:solidFill>
                  <a:srgbClr val="FF0000"/>
                </a:solidFill>
              </a:rPr>
              <a:t>STASHES</a:t>
            </a:r>
            <a:r>
              <a:rPr lang="zh-TW" altLang="en-US" b="1" dirty="0">
                <a:solidFill>
                  <a:srgbClr val="FF0000"/>
                </a:solidFill>
              </a:rPr>
              <a:t>裡的內容清除</a:t>
            </a:r>
          </a:p>
        </p:txBody>
      </p:sp>
      <p:sp>
        <p:nvSpPr>
          <p:cNvPr id="8" name="矩形 7">
            <a:extLst>
              <a:ext uri="{FF2B5EF4-FFF2-40B4-BE49-F238E27FC236}">
                <a16:creationId xmlns:a16="http://schemas.microsoft.com/office/drawing/2014/main" id="{8EBEF3AE-9DB6-40D2-B650-32D3B7FCD919}"/>
              </a:ext>
            </a:extLst>
          </p:cNvPr>
          <p:cNvSpPr/>
          <p:nvPr/>
        </p:nvSpPr>
        <p:spPr>
          <a:xfrm>
            <a:off x="3210087" y="6520307"/>
            <a:ext cx="4425154" cy="23585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7080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287B1-F1B7-430E-B148-B5F3AC5D7218}"/>
              </a:ext>
            </a:extLst>
          </p:cNvPr>
          <p:cNvSpPr>
            <a:spLocks noGrp="1"/>
          </p:cNvSpPr>
          <p:nvPr>
            <p:ph type="title"/>
          </p:nvPr>
        </p:nvSpPr>
        <p:spPr/>
        <p:txBody>
          <a:bodyPr/>
          <a:lstStyle/>
          <a:p>
            <a:r>
              <a:rPr lang="zh-TW" altLang="en-US" dirty="0"/>
              <a:t>刪除分支</a:t>
            </a:r>
            <a:r>
              <a:rPr lang="en-US" altLang="zh-TW" dirty="0"/>
              <a:t>1</a:t>
            </a:r>
            <a:endParaRPr lang="zh-TW" altLang="en-US" dirty="0"/>
          </a:p>
        </p:txBody>
      </p:sp>
      <p:sp>
        <p:nvSpPr>
          <p:cNvPr id="4" name="文字方塊 3">
            <a:extLst>
              <a:ext uri="{FF2B5EF4-FFF2-40B4-BE49-F238E27FC236}">
                <a16:creationId xmlns:a16="http://schemas.microsoft.com/office/drawing/2014/main" id="{25955180-C1C1-47C0-B4B3-C444F8AE5778}"/>
              </a:ext>
            </a:extLst>
          </p:cNvPr>
          <p:cNvSpPr txBox="1"/>
          <p:nvPr/>
        </p:nvSpPr>
        <p:spPr>
          <a:xfrm>
            <a:off x="1079066" y="1506022"/>
            <a:ext cx="9454822" cy="369332"/>
          </a:xfrm>
          <a:prstGeom prst="rect">
            <a:avLst/>
          </a:prstGeom>
          <a:noFill/>
        </p:spPr>
        <p:txBody>
          <a:bodyPr wrap="square" rtlCol="0">
            <a:spAutoFit/>
          </a:bodyPr>
          <a:lstStyle/>
          <a:p>
            <a:r>
              <a:rPr lang="zh-CN" altLang="en-US" b="1" dirty="0">
                <a:solidFill>
                  <a:srgbClr val="FF0000"/>
                </a:solidFill>
              </a:rPr>
              <a:t>需要注意的是，刪除當前分支時需要切換去別的分支，你不可以刪除當前自己所在的分支。</a:t>
            </a:r>
            <a:endParaRPr lang="zh-TW" altLang="en-US" b="1" dirty="0">
              <a:solidFill>
                <a:srgbClr val="FF0000"/>
              </a:solidFill>
            </a:endParaRPr>
          </a:p>
        </p:txBody>
      </p:sp>
      <p:pic>
        <p:nvPicPr>
          <p:cNvPr id="5" name="圖片 4">
            <a:extLst>
              <a:ext uri="{FF2B5EF4-FFF2-40B4-BE49-F238E27FC236}">
                <a16:creationId xmlns:a16="http://schemas.microsoft.com/office/drawing/2014/main" id="{38C0D63E-204B-43CA-8525-3EB66B17C375}"/>
              </a:ext>
            </a:extLst>
          </p:cNvPr>
          <p:cNvPicPr>
            <a:picLocks noChangeAspect="1"/>
          </p:cNvPicPr>
          <p:nvPr/>
        </p:nvPicPr>
        <p:blipFill>
          <a:blip r:embed="rId2"/>
          <a:stretch>
            <a:fillRect/>
          </a:stretch>
        </p:blipFill>
        <p:spPr>
          <a:xfrm>
            <a:off x="1819656" y="2090051"/>
            <a:ext cx="5551072" cy="4594848"/>
          </a:xfrm>
          <a:prstGeom prst="rect">
            <a:avLst/>
          </a:prstGeom>
        </p:spPr>
      </p:pic>
      <p:sp>
        <p:nvSpPr>
          <p:cNvPr id="6" name="矩形 5">
            <a:extLst>
              <a:ext uri="{FF2B5EF4-FFF2-40B4-BE49-F238E27FC236}">
                <a16:creationId xmlns:a16="http://schemas.microsoft.com/office/drawing/2014/main" id="{6408698C-B85B-4EC5-BA26-463C0D8A277D}"/>
              </a:ext>
            </a:extLst>
          </p:cNvPr>
          <p:cNvSpPr/>
          <p:nvPr/>
        </p:nvSpPr>
        <p:spPr>
          <a:xfrm>
            <a:off x="2706623" y="6281927"/>
            <a:ext cx="932689" cy="21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085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287B1-F1B7-430E-B148-B5F3AC5D7218}"/>
              </a:ext>
            </a:extLst>
          </p:cNvPr>
          <p:cNvSpPr>
            <a:spLocks noGrp="1"/>
          </p:cNvSpPr>
          <p:nvPr>
            <p:ph type="title"/>
          </p:nvPr>
        </p:nvSpPr>
        <p:spPr/>
        <p:txBody>
          <a:bodyPr/>
          <a:lstStyle/>
          <a:p>
            <a:r>
              <a:rPr lang="zh-TW" altLang="en-US" dirty="0"/>
              <a:t>刪除分支</a:t>
            </a:r>
            <a:r>
              <a:rPr lang="en-US" altLang="zh-TW" dirty="0"/>
              <a:t>1</a:t>
            </a:r>
            <a:endParaRPr lang="zh-TW" altLang="en-US" dirty="0"/>
          </a:p>
        </p:txBody>
      </p:sp>
      <p:sp>
        <p:nvSpPr>
          <p:cNvPr id="4" name="文字方塊 3">
            <a:extLst>
              <a:ext uri="{FF2B5EF4-FFF2-40B4-BE49-F238E27FC236}">
                <a16:creationId xmlns:a16="http://schemas.microsoft.com/office/drawing/2014/main" id="{25955180-C1C1-47C0-B4B3-C444F8AE5778}"/>
              </a:ext>
            </a:extLst>
          </p:cNvPr>
          <p:cNvSpPr txBox="1"/>
          <p:nvPr/>
        </p:nvSpPr>
        <p:spPr>
          <a:xfrm>
            <a:off x="1079066" y="1506022"/>
            <a:ext cx="9454822" cy="369332"/>
          </a:xfrm>
          <a:prstGeom prst="rect">
            <a:avLst/>
          </a:prstGeom>
          <a:noFill/>
        </p:spPr>
        <p:txBody>
          <a:bodyPr wrap="square" rtlCol="0">
            <a:spAutoFit/>
          </a:bodyPr>
          <a:lstStyle/>
          <a:p>
            <a:r>
              <a:rPr lang="zh-CN" altLang="en-US" b="1" dirty="0">
                <a:solidFill>
                  <a:srgbClr val="FF0000"/>
                </a:solidFill>
              </a:rPr>
              <a:t>需要注意的是，刪除當前分支時需要切換去別的分支，你不可以刪除當前自己所在的分支。</a:t>
            </a:r>
            <a:endParaRPr lang="zh-TW" altLang="en-US" b="1" dirty="0">
              <a:solidFill>
                <a:srgbClr val="FF0000"/>
              </a:solidFill>
            </a:endParaRPr>
          </a:p>
        </p:txBody>
      </p:sp>
      <p:pic>
        <p:nvPicPr>
          <p:cNvPr id="5" name="圖片 4">
            <a:extLst>
              <a:ext uri="{FF2B5EF4-FFF2-40B4-BE49-F238E27FC236}">
                <a16:creationId xmlns:a16="http://schemas.microsoft.com/office/drawing/2014/main" id="{38C0D63E-204B-43CA-8525-3EB66B17C375}"/>
              </a:ext>
            </a:extLst>
          </p:cNvPr>
          <p:cNvPicPr>
            <a:picLocks noChangeAspect="1"/>
          </p:cNvPicPr>
          <p:nvPr/>
        </p:nvPicPr>
        <p:blipFill>
          <a:blip r:embed="rId2"/>
          <a:stretch>
            <a:fillRect/>
          </a:stretch>
        </p:blipFill>
        <p:spPr>
          <a:xfrm>
            <a:off x="1234440" y="2090051"/>
            <a:ext cx="5551072" cy="4594848"/>
          </a:xfrm>
          <a:prstGeom prst="rect">
            <a:avLst/>
          </a:prstGeom>
        </p:spPr>
      </p:pic>
      <p:sp>
        <p:nvSpPr>
          <p:cNvPr id="6" name="矩形 5">
            <a:extLst>
              <a:ext uri="{FF2B5EF4-FFF2-40B4-BE49-F238E27FC236}">
                <a16:creationId xmlns:a16="http://schemas.microsoft.com/office/drawing/2014/main" id="{6408698C-B85B-4EC5-BA26-463C0D8A277D}"/>
              </a:ext>
            </a:extLst>
          </p:cNvPr>
          <p:cNvSpPr/>
          <p:nvPr/>
        </p:nvSpPr>
        <p:spPr>
          <a:xfrm>
            <a:off x="2121407" y="6281927"/>
            <a:ext cx="932689" cy="21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 name="圖片 2">
            <a:extLst>
              <a:ext uri="{FF2B5EF4-FFF2-40B4-BE49-F238E27FC236}">
                <a16:creationId xmlns:a16="http://schemas.microsoft.com/office/drawing/2014/main" id="{E39576CE-2389-4028-8A01-D79D5423D8E0}"/>
              </a:ext>
            </a:extLst>
          </p:cNvPr>
          <p:cNvPicPr>
            <a:picLocks noChangeAspect="1"/>
          </p:cNvPicPr>
          <p:nvPr/>
        </p:nvPicPr>
        <p:blipFill>
          <a:blip r:embed="rId3"/>
          <a:stretch>
            <a:fillRect/>
          </a:stretch>
        </p:blipFill>
        <p:spPr>
          <a:xfrm>
            <a:off x="8212547" y="3429000"/>
            <a:ext cx="3330229" cy="1356478"/>
          </a:xfrm>
          <a:prstGeom prst="rect">
            <a:avLst/>
          </a:prstGeom>
        </p:spPr>
      </p:pic>
      <p:sp>
        <p:nvSpPr>
          <p:cNvPr id="9" name="矩形 8">
            <a:extLst>
              <a:ext uri="{FF2B5EF4-FFF2-40B4-BE49-F238E27FC236}">
                <a16:creationId xmlns:a16="http://schemas.microsoft.com/office/drawing/2014/main" id="{FAE946FE-A905-477D-B391-BB1EDE329C69}"/>
              </a:ext>
            </a:extLst>
          </p:cNvPr>
          <p:cNvSpPr/>
          <p:nvPr/>
        </p:nvSpPr>
        <p:spPr>
          <a:xfrm>
            <a:off x="10049256" y="4406080"/>
            <a:ext cx="813816" cy="37939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2B892BE0-B0DE-43AF-A464-F557BBB422E2}"/>
              </a:ext>
            </a:extLst>
          </p:cNvPr>
          <p:cNvCxnSpPr>
            <a:cxnSpLocks/>
          </p:cNvCxnSpPr>
          <p:nvPr/>
        </p:nvCxnSpPr>
        <p:spPr>
          <a:xfrm flipV="1">
            <a:off x="7015347" y="4134347"/>
            <a:ext cx="885069"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219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287B1-F1B7-430E-B148-B5F3AC5D7218}"/>
              </a:ext>
            </a:extLst>
          </p:cNvPr>
          <p:cNvSpPr>
            <a:spLocks noGrp="1"/>
          </p:cNvSpPr>
          <p:nvPr>
            <p:ph type="title"/>
          </p:nvPr>
        </p:nvSpPr>
        <p:spPr/>
        <p:txBody>
          <a:bodyPr/>
          <a:lstStyle/>
          <a:p>
            <a:r>
              <a:rPr lang="zh-TW" altLang="en-US" dirty="0"/>
              <a:t>刪除分支</a:t>
            </a:r>
            <a:r>
              <a:rPr lang="en-US" altLang="zh-TW" dirty="0"/>
              <a:t>2</a:t>
            </a:r>
            <a:endParaRPr lang="zh-TW" altLang="en-US" dirty="0"/>
          </a:p>
        </p:txBody>
      </p:sp>
      <p:sp>
        <p:nvSpPr>
          <p:cNvPr id="4" name="文字方塊 3">
            <a:extLst>
              <a:ext uri="{FF2B5EF4-FFF2-40B4-BE49-F238E27FC236}">
                <a16:creationId xmlns:a16="http://schemas.microsoft.com/office/drawing/2014/main" id="{25955180-C1C1-47C0-B4B3-C444F8AE5778}"/>
              </a:ext>
            </a:extLst>
          </p:cNvPr>
          <p:cNvSpPr txBox="1"/>
          <p:nvPr/>
        </p:nvSpPr>
        <p:spPr>
          <a:xfrm>
            <a:off x="4197170" y="1506022"/>
            <a:ext cx="1124638" cy="369332"/>
          </a:xfrm>
          <a:prstGeom prst="rect">
            <a:avLst/>
          </a:prstGeom>
          <a:noFill/>
        </p:spPr>
        <p:txBody>
          <a:bodyPr wrap="square" rtlCol="0">
            <a:spAutoFit/>
          </a:bodyPr>
          <a:lstStyle/>
          <a:p>
            <a:r>
              <a:rPr lang="zh-TW" altLang="en-US" b="1" dirty="0">
                <a:solidFill>
                  <a:srgbClr val="FF0000"/>
                </a:solidFill>
              </a:rPr>
              <a:t>刪除結果</a:t>
            </a:r>
          </a:p>
        </p:txBody>
      </p:sp>
      <p:pic>
        <p:nvPicPr>
          <p:cNvPr id="7" name="圖片 6">
            <a:extLst>
              <a:ext uri="{FF2B5EF4-FFF2-40B4-BE49-F238E27FC236}">
                <a16:creationId xmlns:a16="http://schemas.microsoft.com/office/drawing/2014/main" id="{0A074C72-F297-4C3A-9D6A-F57002BA7214}"/>
              </a:ext>
            </a:extLst>
          </p:cNvPr>
          <p:cNvPicPr>
            <a:picLocks noChangeAspect="1"/>
          </p:cNvPicPr>
          <p:nvPr/>
        </p:nvPicPr>
        <p:blipFill>
          <a:blip r:embed="rId2"/>
          <a:stretch>
            <a:fillRect/>
          </a:stretch>
        </p:blipFill>
        <p:spPr>
          <a:xfrm>
            <a:off x="1691640" y="1884041"/>
            <a:ext cx="6587034" cy="4848000"/>
          </a:xfrm>
          <a:prstGeom prst="rect">
            <a:avLst/>
          </a:prstGeom>
        </p:spPr>
      </p:pic>
    </p:spTree>
    <p:extLst>
      <p:ext uri="{BB962C8B-B14F-4D97-AF65-F5344CB8AC3E}">
        <p14:creationId xmlns:p14="http://schemas.microsoft.com/office/powerpoint/2010/main" val="1634503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CD1DB5-91C8-4CF5-A180-51176F4284F4}"/>
              </a:ext>
            </a:extLst>
          </p:cNvPr>
          <p:cNvSpPr>
            <a:spLocks noGrp="1"/>
          </p:cNvSpPr>
          <p:nvPr>
            <p:ph type="title"/>
          </p:nvPr>
        </p:nvSpPr>
        <p:spPr/>
        <p:txBody>
          <a:bodyPr/>
          <a:lstStyle/>
          <a:p>
            <a:r>
              <a:rPr lang="zh-TW" altLang="en-US" dirty="0"/>
              <a:t>獲取遠端分支</a:t>
            </a:r>
            <a:r>
              <a:rPr lang="en-US" altLang="zh-TW" dirty="0"/>
              <a:t>1</a:t>
            </a:r>
            <a:endParaRPr lang="zh-TW" altLang="en-US" dirty="0"/>
          </a:p>
        </p:txBody>
      </p:sp>
      <p:sp>
        <p:nvSpPr>
          <p:cNvPr id="4" name="文字方塊 3">
            <a:extLst>
              <a:ext uri="{FF2B5EF4-FFF2-40B4-BE49-F238E27FC236}">
                <a16:creationId xmlns:a16="http://schemas.microsoft.com/office/drawing/2014/main" id="{9F584FD2-3D19-494A-B04B-B33E7B6949EF}"/>
              </a:ext>
            </a:extLst>
          </p:cNvPr>
          <p:cNvSpPr txBox="1"/>
          <p:nvPr/>
        </p:nvSpPr>
        <p:spPr>
          <a:xfrm>
            <a:off x="1252728" y="1506022"/>
            <a:ext cx="8915400" cy="369332"/>
          </a:xfrm>
          <a:prstGeom prst="rect">
            <a:avLst/>
          </a:prstGeom>
          <a:noFill/>
        </p:spPr>
        <p:txBody>
          <a:bodyPr wrap="square" rtlCol="0">
            <a:spAutoFit/>
          </a:bodyPr>
          <a:lstStyle/>
          <a:p>
            <a:r>
              <a:rPr lang="zh-CN" altLang="en-US" b="1" dirty="0">
                <a:solidFill>
                  <a:srgbClr val="FF0000"/>
                </a:solidFill>
              </a:rPr>
              <a:t>我刪除了本地的</a:t>
            </a:r>
            <a:r>
              <a:rPr lang="en-US" altLang="zh-TW" b="1" dirty="0">
                <a:solidFill>
                  <a:srgbClr val="FF0000"/>
                </a:solidFill>
              </a:rPr>
              <a:t>DEV_03</a:t>
            </a:r>
            <a:r>
              <a:rPr lang="zh-CN" altLang="en-US" b="1" dirty="0">
                <a:solidFill>
                  <a:srgbClr val="FF0000"/>
                </a:solidFill>
              </a:rPr>
              <a:t>分支，這時候我想要獲取遠</a:t>
            </a:r>
            <a:r>
              <a:rPr lang="zh-TW" altLang="en-US" b="1" dirty="0">
                <a:solidFill>
                  <a:srgbClr val="FF0000"/>
                </a:solidFill>
              </a:rPr>
              <a:t>端</a:t>
            </a:r>
            <a:r>
              <a:rPr lang="zh-CN" altLang="en-US" b="1" dirty="0">
                <a:solidFill>
                  <a:srgbClr val="FF0000"/>
                </a:solidFill>
              </a:rPr>
              <a:t>的</a:t>
            </a:r>
            <a:r>
              <a:rPr lang="en-US" altLang="zh-TW" b="1" dirty="0">
                <a:solidFill>
                  <a:srgbClr val="FF0000"/>
                </a:solidFill>
              </a:rPr>
              <a:t>DEV_03</a:t>
            </a:r>
            <a:r>
              <a:rPr lang="zh-CN" altLang="en-US" b="1" dirty="0">
                <a:solidFill>
                  <a:srgbClr val="FF0000"/>
                </a:solidFill>
              </a:rPr>
              <a:t>分支到本地，如何操作：</a:t>
            </a:r>
            <a:endParaRPr lang="zh-TW" altLang="en-US" b="1" dirty="0">
              <a:solidFill>
                <a:srgbClr val="FF0000"/>
              </a:solidFill>
            </a:endParaRPr>
          </a:p>
        </p:txBody>
      </p:sp>
      <p:pic>
        <p:nvPicPr>
          <p:cNvPr id="5" name="圖片 4">
            <a:extLst>
              <a:ext uri="{FF2B5EF4-FFF2-40B4-BE49-F238E27FC236}">
                <a16:creationId xmlns:a16="http://schemas.microsoft.com/office/drawing/2014/main" id="{E53B4E5C-4FC6-43B2-93FD-D8D4DC06741A}"/>
              </a:ext>
            </a:extLst>
          </p:cNvPr>
          <p:cNvPicPr>
            <a:picLocks noChangeAspect="1"/>
          </p:cNvPicPr>
          <p:nvPr/>
        </p:nvPicPr>
        <p:blipFill>
          <a:blip r:embed="rId2"/>
          <a:stretch>
            <a:fillRect/>
          </a:stretch>
        </p:blipFill>
        <p:spPr>
          <a:xfrm>
            <a:off x="1033196" y="2199110"/>
            <a:ext cx="5860159" cy="4658890"/>
          </a:xfrm>
          <a:prstGeom prst="rect">
            <a:avLst/>
          </a:prstGeom>
        </p:spPr>
      </p:pic>
      <p:sp>
        <p:nvSpPr>
          <p:cNvPr id="7" name="矩形 6">
            <a:extLst>
              <a:ext uri="{FF2B5EF4-FFF2-40B4-BE49-F238E27FC236}">
                <a16:creationId xmlns:a16="http://schemas.microsoft.com/office/drawing/2014/main" id="{3E7CB01A-6344-4628-9EA4-66E34DB7701E}"/>
              </a:ext>
            </a:extLst>
          </p:cNvPr>
          <p:cNvSpPr/>
          <p:nvPr/>
        </p:nvSpPr>
        <p:spPr>
          <a:xfrm>
            <a:off x="2432303" y="5783896"/>
            <a:ext cx="1481329" cy="223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圖片 7">
            <a:extLst>
              <a:ext uri="{FF2B5EF4-FFF2-40B4-BE49-F238E27FC236}">
                <a16:creationId xmlns:a16="http://schemas.microsoft.com/office/drawing/2014/main" id="{52E30C52-9F03-4F14-A912-B0CD44E8EBBB}"/>
              </a:ext>
            </a:extLst>
          </p:cNvPr>
          <p:cNvPicPr>
            <a:picLocks noChangeAspect="1"/>
          </p:cNvPicPr>
          <p:nvPr/>
        </p:nvPicPr>
        <p:blipFill>
          <a:blip r:embed="rId3"/>
          <a:stretch>
            <a:fillRect/>
          </a:stretch>
        </p:blipFill>
        <p:spPr>
          <a:xfrm>
            <a:off x="7622102" y="3429000"/>
            <a:ext cx="4244708" cy="1882303"/>
          </a:xfrm>
          <a:prstGeom prst="rect">
            <a:avLst/>
          </a:prstGeom>
        </p:spPr>
      </p:pic>
      <p:sp>
        <p:nvSpPr>
          <p:cNvPr id="9" name="矩形 8">
            <a:extLst>
              <a:ext uri="{FF2B5EF4-FFF2-40B4-BE49-F238E27FC236}">
                <a16:creationId xmlns:a16="http://schemas.microsoft.com/office/drawing/2014/main" id="{CB7839C3-2F81-4EDF-B9AB-CD076231709A}"/>
              </a:ext>
            </a:extLst>
          </p:cNvPr>
          <p:cNvSpPr/>
          <p:nvPr/>
        </p:nvSpPr>
        <p:spPr>
          <a:xfrm>
            <a:off x="10396728" y="4994464"/>
            <a:ext cx="682752" cy="2450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 name="直線單箭頭接點 9">
            <a:extLst>
              <a:ext uri="{FF2B5EF4-FFF2-40B4-BE49-F238E27FC236}">
                <a16:creationId xmlns:a16="http://schemas.microsoft.com/office/drawing/2014/main" id="{586DACB3-24E7-4A53-902E-28C04AD32DC4}"/>
              </a:ext>
            </a:extLst>
          </p:cNvPr>
          <p:cNvCxnSpPr>
            <a:cxnSpLocks/>
          </p:cNvCxnSpPr>
          <p:nvPr/>
        </p:nvCxnSpPr>
        <p:spPr>
          <a:xfrm>
            <a:off x="6995160" y="4370151"/>
            <a:ext cx="512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362C54CF-306E-4C33-808A-0E8B9F3268F3}"/>
              </a:ext>
            </a:extLst>
          </p:cNvPr>
          <p:cNvSpPr txBox="1"/>
          <p:nvPr/>
        </p:nvSpPr>
        <p:spPr>
          <a:xfrm>
            <a:off x="8119872" y="5311303"/>
            <a:ext cx="3746938" cy="1200329"/>
          </a:xfrm>
          <a:prstGeom prst="rect">
            <a:avLst/>
          </a:prstGeom>
          <a:noFill/>
        </p:spPr>
        <p:txBody>
          <a:bodyPr wrap="square" rtlCol="0">
            <a:spAutoFit/>
          </a:bodyPr>
          <a:lstStyle/>
          <a:p>
            <a:r>
              <a:rPr lang="zh-CN" altLang="en-US" b="1" dirty="0">
                <a:solidFill>
                  <a:srgbClr val="FF0000"/>
                </a:solidFill>
              </a:rPr>
              <a:t>需要注意的是</a:t>
            </a:r>
            <a:r>
              <a:rPr lang="en-US" altLang="zh-CN" b="1" dirty="0">
                <a:solidFill>
                  <a:srgbClr val="FF0000"/>
                </a:solidFill>
              </a:rPr>
              <a:t>Checkout</a:t>
            </a:r>
            <a:r>
              <a:rPr lang="zh-CN" altLang="en-US" b="1" dirty="0">
                <a:solidFill>
                  <a:srgbClr val="FF0000"/>
                </a:solidFill>
              </a:rPr>
              <a:t>分支時會自動切換去</a:t>
            </a:r>
            <a:r>
              <a:rPr lang="en-US" altLang="zh-CN" b="1" dirty="0">
                <a:solidFill>
                  <a:srgbClr val="FF0000"/>
                </a:solidFill>
              </a:rPr>
              <a:t>Checkout</a:t>
            </a:r>
            <a:r>
              <a:rPr lang="zh-CN" altLang="en-US" b="1" dirty="0">
                <a:solidFill>
                  <a:srgbClr val="FF0000"/>
                </a:solidFill>
              </a:rPr>
              <a:t>的分支，如果你本地還有修改了未提交的代碼，要注意先提交或者進行</a:t>
            </a:r>
            <a:r>
              <a:rPr lang="en-US" altLang="zh-CN" b="1" dirty="0">
                <a:solidFill>
                  <a:srgbClr val="FF0000"/>
                </a:solidFill>
              </a:rPr>
              <a:t>stash</a:t>
            </a:r>
            <a:r>
              <a:rPr lang="zh-CN" altLang="en-US" b="1" dirty="0">
                <a:solidFill>
                  <a:srgbClr val="FF0000"/>
                </a:solidFill>
              </a:rPr>
              <a:t>操作噢。</a:t>
            </a:r>
            <a:endParaRPr lang="zh-TW" altLang="en-US" b="1" dirty="0">
              <a:solidFill>
                <a:srgbClr val="FF0000"/>
              </a:solidFill>
            </a:endParaRPr>
          </a:p>
        </p:txBody>
      </p:sp>
    </p:spTree>
    <p:extLst>
      <p:ext uri="{BB962C8B-B14F-4D97-AF65-F5344CB8AC3E}">
        <p14:creationId xmlns:p14="http://schemas.microsoft.com/office/powerpoint/2010/main" val="351552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F70688D0-3D7D-47DF-89C4-3CF86C9F8955}"/>
              </a:ext>
            </a:extLst>
          </p:cNvPr>
          <p:cNvPicPr>
            <a:picLocks noChangeAspect="1"/>
          </p:cNvPicPr>
          <p:nvPr/>
        </p:nvPicPr>
        <p:blipFill>
          <a:blip r:embed="rId2"/>
          <a:stretch>
            <a:fillRect/>
          </a:stretch>
        </p:blipFill>
        <p:spPr>
          <a:xfrm>
            <a:off x="838199" y="1707404"/>
            <a:ext cx="5911681" cy="5025270"/>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551895" cy="1325563"/>
          </a:xfrm>
        </p:spPr>
        <p:txBody>
          <a:bodyPr/>
          <a:lstStyle/>
          <a:p>
            <a:r>
              <a:rPr lang="zh-TW" altLang="en-US" dirty="0"/>
              <a:t>如何將遠端倉庫的某個專案下載到本地倉庫</a:t>
            </a:r>
            <a:r>
              <a:rPr lang="en-US" altLang="zh-TW" dirty="0"/>
              <a:t>03</a:t>
            </a:r>
            <a:endParaRPr lang="zh-TW" altLang="en-US" dirty="0"/>
          </a:p>
        </p:txBody>
      </p:sp>
      <p:cxnSp>
        <p:nvCxnSpPr>
          <p:cNvPr id="9" name="直線單箭頭接點 8">
            <a:extLst>
              <a:ext uri="{FF2B5EF4-FFF2-40B4-BE49-F238E27FC236}">
                <a16:creationId xmlns:a16="http://schemas.microsoft.com/office/drawing/2014/main" id="{20ECFD8C-51D2-47CA-95B0-3717AD5F049E}"/>
              </a:ext>
            </a:extLst>
          </p:cNvPr>
          <p:cNvCxnSpPr>
            <a:cxnSpLocks/>
          </p:cNvCxnSpPr>
          <p:nvPr/>
        </p:nvCxnSpPr>
        <p:spPr>
          <a:xfrm flipH="1">
            <a:off x="5145741" y="2967318"/>
            <a:ext cx="2393578" cy="9233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BF1E0F8-432B-4B3B-828B-C5A513F23CE6}"/>
              </a:ext>
            </a:extLst>
          </p:cNvPr>
          <p:cNvSpPr txBox="1"/>
          <p:nvPr/>
        </p:nvSpPr>
        <p:spPr>
          <a:xfrm>
            <a:off x="7539318" y="2724746"/>
            <a:ext cx="3065929" cy="369332"/>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此處貼上剛剛獲取的網址</a:t>
            </a:r>
          </a:p>
        </p:txBody>
      </p:sp>
      <p:cxnSp>
        <p:nvCxnSpPr>
          <p:cNvPr id="19" name="直線單箭頭接點 18">
            <a:extLst>
              <a:ext uri="{FF2B5EF4-FFF2-40B4-BE49-F238E27FC236}">
                <a16:creationId xmlns:a16="http://schemas.microsoft.com/office/drawing/2014/main" id="{B1725E84-7D91-41D6-93F3-18EFFDFAA9A0}"/>
              </a:ext>
            </a:extLst>
          </p:cNvPr>
          <p:cNvCxnSpPr>
            <a:cxnSpLocks/>
          </p:cNvCxnSpPr>
          <p:nvPr/>
        </p:nvCxnSpPr>
        <p:spPr>
          <a:xfrm flipH="1">
            <a:off x="6342530" y="3890682"/>
            <a:ext cx="1196790" cy="480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BE4155E-6772-4372-80A5-8F2E93878626}"/>
              </a:ext>
            </a:extLst>
          </p:cNvPr>
          <p:cNvSpPr txBox="1"/>
          <p:nvPr/>
        </p:nvSpPr>
        <p:spPr>
          <a:xfrm>
            <a:off x="7539317" y="3579257"/>
            <a:ext cx="3585883" cy="646331"/>
          </a:xfrm>
          <a:prstGeom prst="rect">
            <a:avLst/>
          </a:prstGeom>
          <a:noFill/>
        </p:spPr>
        <p:txBody>
          <a:bodyPr wrap="square" rtlCol="0">
            <a:spAutoFit/>
          </a:bodyPr>
          <a:lstStyle/>
          <a:p>
            <a:r>
              <a:rPr lang="en-US" altLang="zh-TW" b="1" dirty="0">
                <a:solidFill>
                  <a:srgbClr val="FF0000"/>
                </a:solidFill>
              </a:rPr>
              <a:t>5.</a:t>
            </a:r>
            <a:r>
              <a:rPr lang="zh-TW" altLang="en-US" b="1" dirty="0">
                <a:solidFill>
                  <a:srgbClr val="FF0000"/>
                </a:solidFill>
              </a:rPr>
              <a:t>可自行配置專案放在本地的位置或透過系統自動產生</a:t>
            </a:r>
          </a:p>
        </p:txBody>
      </p:sp>
      <p:sp>
        <p:nvSpPr>
          <p:cNvPr id="24" name="文字方塊 23">
            <a:extLst>
              <a:ext uri="{FF2B5EF4-FFF2-40B4-BE49-F238E27FC236}">
                <a16:creationId xmlns:a16="http://schemas.microsoft.com/office/drawing/2014/main" id="{1F908923-5AF3-4CB9-BF8A-53047C9EFD28}"/>
              </a:ext>
            </a:extLst>
          </p:cNvPr>
          <p:cNvSpPr txBox="1"/>
          <p:nvPr/>
        </p:nvSpPr>
        <p:spPr>
          <a:xfrm>
            <a:off x="7046259" y="5760147"/>
            <a:ext cx="1873623" cy="369332"/>
          </a:xfrm>
          <a:prstGeom prst="rect">
            <a:avLst/>
          </a:prstGeom>
          <a:noFill/>
        </p:spPr>
        <p:txBody>
          <a:bodyPr wrap="square" rtlCol="0">
            <a:spAutoFit/>
          </a:bodyPr>
          <a:lstStyle/>
          <a:p>
            <a:r>
              <a:rPr lang="en-US" altLang="zh-TW" b="1" dirty="0">
                <a:solidFill>
                  <a:srgbClr val="FF0000"/>
                </a:solidFill>
              </a:rPr>
              <a:t>6.</a:t>
            </a:r>
            <a:r>
              <a:rPr lang="zh-TW" altLang="en-US" b="1" dirty="0">
                <a:solidFill>
                  <a:srgbClr val="FF0000"/>
                </a:solidFill>
              </a:rPr>
              <a:t>最後按</a:t>
            </a:r>
            <a:r>
              <a:rPr lang="en-US" altLang="zh-TW" b="1" dirty="0">
                <a:solidFill>
                  <a:srgbClr val="FF0000"/>
                </a:solidFill>
              </a:rPr>
              <a:t>clone</a:t>
            </a:r>
            <a:r>
              <a:rPr lang="zh-TW" altLang="en-US" b="1" dirty="0">
                <a:solidFill>
                  <a:srgbClr val="FF0000"/>
                </a:solidFill>
              </a:rPr>
              <a:t>鍵</a:t>
            </a:r>
          </a:p>
        </p:txBody>
      </p:sp>
      <p:cxnSp>
        <p:nvCxnSpPr>
          <p:cNvPr id="25" name="直線單箭頭接點 24">
            <a:extLst>
              <a:ext uri="{FF2B5EF4-FFF2-40B4-BE49-F238E27FC236}">
                <a16:creationId xmlns:a16="http://schemas.microsoft.com/office/drawing/2014/main" id="{D9947DB1-2A53-458E-81C1-70071C1A7501}"/>
              </a:ext>
            </a:extLst>
          </p:cNvPr>
          <p:cNvCxnSpPr>
            <a:cxnSpLocks/>
          </p:cNvCxnSpPr>
          <p:nvPr/>
        </p:nvCxnSpPr>
        <p:spPr>
          <a:xfrm flipH="1">
            <a:off x="2348753" y="5961529"/>
            <a:ext cx="4697506" cy="4303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90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CD1DB5-91C8-4CF5-A180-51176F4284F4}"/>
              </a:ext>
            </a:extLst>
          </p:cNvPr>
          <p:cNvSpPr>
            <a:spLocks noGrp="1"/>
          </p:cNvSpPr>
          <p:nvPr>
            <p:ph type="title"/>
          </p:nvPr>
        </p:nvSpPr>
        <p:spPr/>
        <p:txBody>
          <a:bodyPr/>
          <a:lstStyle/>
          <a:p>
            <a:r>
              <a:rPr lang="zh-TW" altLang="en-US" dirty="0"/>
              <a:t>獲取遠端分支</a:t>
            </a:r>
            <a:r>
              <a:rPr lang="en-US" altLang="zh-TW" dirty="0"/>
              <a:t>2</a:t>
            </a:r>
            <a:endParaRPr lang="zh-TW" altLang="en-US" dirty="0"/>
          </a:p>
        </p:txBody>
      </p:sp>
      <p:pic>
        <p:nvPicPr>
          <p:cNvPr id="3" name="圖片 2">
            <a:extLst>
              <a:ext uri="{FF2B5EF4-FFF2-40B4-BE49-F238E27FC236}">
                <a16:creationId xmlns:a16="http://schemas.microsoft.com/office/drawing/2014/main" id="{860BC7C3-CC37-4D52-AD04-796B57E556CF}"/>
              </a:ext>
            </a:extLst>
          </p:cNvPr>
          <p:cNvPicPr>
            <a:picLocks noChangeAspect="1"/>
          </p:cNvPicPr>
          <p:nvPr/>
        </p:nvPicPr>
        <p:blipFill>
          <a:blip r:embed="rId2"/>
          <a:stretch>
            <a:fillRect/>
          </a:stretch>
        </p:blipFill>
        <p:spPr>
          <a:xfrm>
            <a:off x="2218631" y="1478480"/>
            <a:ext cx="7224386" cy="5014395"/>
          </a:xfrm>
          <a:prstGeom prst="rect">
            <a:avLst/>
          </a:prstGeom>
        </p:spPr>
      </p:pic>
    </p:spTree>
    <p:extLst>
      <p:ext uri="{BB962C8B-B14F-4D97-AF65-F5344CB8AC3E}">
        <p14:creationId xmlns:p14="http://schemas.microsoft.com/office/powerpoint/2010/main" val="907939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5C16CA-86FF-4904-BBD1-63ED785C9A7E}"/>
              </a:ext>
            </a:extLst>
          </p:cNvPr>
          <p:cNvSpPr>
            <a:spLocks noGrp="1"/>
          </p:cNvSpPr>
          <p:nvPr>
            <p:ph type="title"/>
          </p:nvPr>
        </p:nvSpPr>
        <p:spPr/>
        <p:txBody>
          <a:bodyPr/>
          <a:lstStyle/>
          <a:p>
            <a:r>
              <a:rPr lang="zh-TW" altLang="en-US" dirty="0"/>
              <a:t>衝突解決</a:t>
            </a:r>
            <a:r>
              <a:rPr lang="en-US" altLang="zh-TW" dirty="0"/>
              <a:t>1</a:t>
            </a:r>
            <a:endParaRPr lang="zh-TW" altLang="en-US" dirty="0"/>
          </a:p>
        </p:txBody>
      </p:sp>
      <p:sp>
        <p:nvSpPr>
          <p:cNvPr id="4" name="文字方塊 3">
            <a:extLst>
              <a:ext uri="{FF2B5EF4-FFF2-40B4-BE49-F238E27FC236}">
                <a16:creationId xmlns:a16="http://schemas.microsoft.com/office/drawing/2014/main" id="{8948E8D6-C83B-4E29-8A0F-957B896AEFDE}"/>
              </a:ext>
            </a:extLst>
          </p:cNvPr>
          <p:cNvSpPr txBox="1"/>
          <p:nvPr/>
        </p:nvSpPr>
        <p:spPr>
          <a:xfrm>
            <a:off x="3619410" y="905387"/>
            <a:ext cx="5596307" cy="646331"/>
          </a:xfrm>
          <a:prstGeom prst="rect">
            <a:avLst/>
          </a:prstGeom>
          <a:noFill/>
        </p:spPr>
        <p:txBody>
          <a:bodyPr wrap="square" rtlCol="0">
            <a:spAutoFit/>
          </a:bodyPr>
          <a:lstStyle/>
          <a:p>
            <a:r>
              <a:rPr lang="zh-TW" altLang="en-US" b="1" dirty="0">
                <a:solidFill>
                  <a:srgbClr val="FF0000"/>
                </a:solidFill>
              </a:rPr>
              <a:t>為了嘗試在將</a:t>
            </a:r>
            <a:r>
              <a:rPr lang="en-US" altLang="zh-TW" b="1" dirty="0">
                <a:solidFill>
                  <a:srgbClr val="FF0000"/>
                </a:solidFill>
              </a:rPr>
              <a:t>DEV_03</a:t>
            </a:r>
            <a:r>
              <a:rPr lang="zh-TW" altLang="en-US" b="1" dirty="0">
                <a:solidFill>
                  <a:srgbClr val="FF0000"/>
                </a:solidFill>
              </a:rPr>
              <a:t>分支合併進</a:t>
            </a:r>
            <a:r>
              <a:rPr lang="en-US" altLang="zh-TW" b="1" dirty="0">
                <a:solidFill>
                  <a:srgbClr val="FF0000"/>
                </a:solidFill>
              </a:rPr>
              <a:t>DEV_04</a:t>
            </a:r>
            <a:r>
              <a:rPr lang="zh-TW" altLang="en-US" b="1" dirty="0">
                <a:solidFill>
                  <a:srgbClr val="FF0000"/>
                </a:solidFill>
              </a:rPr>
              <a:t>分支時模擬衝突，因此將</a:t>
            </a:r>
            <a:r>
              <a:rPr lang="en-US" altLang="zh-TW" b="1" dirty="0">
                <a:solidFill>
                  <a:srgbClr val="FF0000"/>
                </a:solidFill>
              </a:rPr>
              <a:t>DEV_03</a:t>
            </a:r>
            <a:r>
              <a:rPr lang="zh-TW" altLang="en-US" b="1" dirty="0">
                <a:solidFill>
                  <a:srgbClr val="FF0000"/>
                </a:solidFill>
              </a:rPr>
              <a:t>與</a:t>
            </a:r>
            <a:r>
              <a:rPr lang="en-US" altLang="zh-TW" b="1" dirty="0">
                <a:solidFill>
                  <a:srgbClr val="FF0000"/>
                </a:solidFill>
              </a:rPr>
              <a:t>DEV_04</a:t>
            </a:r>
            <a:r>
              <a:rPr lang="zh-TW" altLang="en-US" b="1" dirty="0">
                <a:solidFill>
                  <a:srgbClr val="FF0000"/>
                </a:solidFill>
              </a:rPr>
              <a:t>分支內建立以下內容：</a:t>
            </a:r>
          </a:p>
        </p:txBody>
      </p:sp>
      <p:pic>
        <p:nvPicPr>
          <p:cNvPr id="5" name="圖片 4">
            <a:extLst>
              <a:ext uri="{FF2B5EF4-FFF2-40B4-BE49-F238E27FC236}">
                <a16:creationId xmlns:a16="http://schemas.microsoft.com/office/drawing/2014/main" id="{79BE498B-9181-4E5A-BFC5-64B3B46D62F0}"/>
              </a:ext>
            </a:extLst>
          </p:cNvPr>
          <p:cNvPicPr>
            <a:picLocks noChangeAspect="1"/>
          </p:cNvPicPr>
          <p:nvPr/>
        </p:nvPicPr>
        <p:blipFill>
          <a:blip r:embed="rId2"/>
          <a:stretch>
            <a:fillRect/>
          </a:stretch>
        </p:blipFill>
        <p:spPr>
          <a:xfrm>
            <a:off x="345119" y="1690688"/>
            <a:ext cx="4782693" cy="2657052"/>
          </a:xfrm>
          <a:prstGeom prst="rect">
            <a:avLst/>
          </a:prstGeom>
        </p:spPr>
      </p:pic>
      <p:pic>
        <p:nvPicPr>
          <p:cNvPr id="6" name="圖片 5">
            <a:extLst>
              <a:ext uri="{FF2B5EF4-FFF2-40B4-BE49-F238E27FC236}">
                <a16:creationId xmlns:a16="http://schemas.microsoft.com/office/drawing/2014/main" id="{BD211A31-936F-421A-AD06-952690E3EB24}"/>
              </a:ext>
            </a:extLst>
          </p:cNvPr>
          <p:cNvPicPr>
            <a:picLocks noChangeAspect="1"/>
          </p:cNvPicPr>
          <p:nvPr/>
        </p:nvPicPr>
        <p:blipFill>
          <a:blip r:embed="rId3"/>
          <a:stretch>
            <a:fillRect/>
          </a:stretch>
        </p:blipFill>
        <p:spPr>
          <a:xfrm>
            <a:off x="187071" y="4347740"/>
            <a:ext cx="5278082" cy="838323"/>
          </a:xfrm>
          <a:prstGeom prst="rect">
            <a:avLst/>
          </a:prstGeom>
        </p:spPr>
      </p:pic>
      <p:pic>
        <p:nvPicPr>
          <p:cNvPr id="7" name="圖片 6">
            <a:extLst>
              <a:ext uri="{FF2B5EF4-FFF2-40B4-BE49-F238E27FC236}">
                <a16:creationId xmlns:a16="http://schemas.microsoft.com/office/drawing/2014/main" id="{FACE9E11-1B36-4E1B-9E39-AD66B8BCF059}"/>
              </a:ext>
            </a:extLst>
          </p:cNvPr>
          <p:cNvPicPr>
            <a:picLocks noChangeAspect="1"/>
          </p:cNvPicPr>
          <p:nvPr/>
        </p:nvPicPr>
        <p:blipFill>
          <a:blip r:embed="rId4"/>
          <a:stretch>
            <a:fillRect/>
          </a:stretch>
        </p:blipFill>
        <p:spPr>
          <a:xfrm>
            <a:off x="1598965" y="5242420"/>
            <a:ext cx="2629128" cy="1615580"/>
          </a:xfrm>
          <a:prstGeom prst="rect">
            <a:avLst/>
          </a:prstGeom>
        </p:spPr>
      </p:pic>
      <p:pic>
        <p:nvPicPr>
          <p:cNvPr id="8" name="圖片 7">
            <a:extLst>
              <a:ext uri="{FF2B5EF4-FFF2-40B4-BE49-F238E27FC236}">
                <a16:creationId xmlns:a16="http://schemas.microsoft.com/office/drawing/2014/main" id="{AD86AD8F-1C35-46B6-8723-AC624E9314B8}"/>
              </a:ext>
            </a:extLst>
          </p:cNvPr>
          <p:cNvPicPr>
            <a:picLocks noChangeAspect="1"/>
          </p:cNvPicPr>
          <p:nvPr/>
        </p:nvPicPr>
        <p:blipFill>
          <a:blip r:embed="rId5"/>
          <a:stretch>
            <a:fillRect/>
          </a:stretch>
        </p:blipFill>
        <p:spPr>
          <a:xfrm>
            <a:off x="6192856" y="1687724"/>
            <a:ext cx="4810178" cy="2657051"/>
          </a:xfrm>
          <a:prstGeom prst="rect">
            <a:avLst/>
          </a:prstGeom>
        </p:spPr>
      </p:pic>
      <p:pic>
        <p:nvPicPr>
          <p:cNvPr id="9" name="圖片 8">
            <a:extLst>
              <a:ext uri="{FF2B5EF4-FFF2-40B4-BE49-F238E27FC236}">
                <a16:creationId xmlns:a16="http://schemas.microsoft.com/office/drawing/2014/main" id="{A2969B11-F29B-44AB-A730-1531CBFCD83A}"/>
              </a:ext>
            </a:extLst>
          </p:cNvPr>
          <p:cNvPicPr>
            <a:picLocks noChangeAspect="1"/>
          </p:cNvPicPr>
          <p:nvPr/>
        </p:nvPicPr>
        <p:blipFill>
          <a:blip r:embed="rId6"/>
          <a:stretch>
            <a:fillRect/>
          </a:stretch>
        </p:blipFill>
        <p:spPr>
          <a:xfrm>
            <a:off x="6245258" y="4344775"/>
            <a:ext cx="4705373" cy="1080222"/>
          </a:xfrm>
          <a:prstGeom prst="rect">
            <a:avLst/>
          </a:prstGeom>
        </p:spPr>
      </p:pic>
      <p:pic>
        <p:nvPicPr>
          <p:cNvPr id="10" name="圖片 9">
            <a:extLst>
              <a:ext uri="{FF2B5EF4-FFF2-40B4-BE49-F238E27FC236}">
                <a16:creationId xmlns:a16="http://schemas.microsoft.com/office/drawing/2014/main" id="{6AB490FE-8E74-481D-B844-AC7736699B40}"/>
              </a:ext>
            </a:extLst>
          </p:cNvPr>
          <p:cNvPicPr>
            <a:picLocks noChangeAspect="1"/>
          </p:cNvPicPr>
          <p:nvPr/>
        </p:nvPicPr>
        <p:blipFill>
          <a:blip r:embed="rId7"/>
          <a:stretch>
            <a:fillRect/>
          </a:stretch>
        </p:blipFill>
        <p:spPr>
          <a:xfrm>
            <a:off x="7287065" y="5333868"/>
            <a:ext cx="2781541" cy="1524132"/>
          </a:xfrm>
          <a:prstGeom prst="rect">
            <a:avLst/>
          </a:prstGeom>
        </p:spPr>
      </p:pic>
    </p:spTree>
    <p:extLst>
      <p:ext uri="{BB962C8B-B14F-4D97-AF65-F5344CB8AC3E}">
        <p14:creationId xmlns:p14="http://schemas.microsoft.com/office/powerpoint/2010/main" val="908167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9D449D-0AFC-4E3C-B7C3-66735A067714}"/>
              </a:ext>
            </a:extLst>
          </p:cNvPr>
          <p:cNvSpPr>
            <a:spLocks noGrp="1"/>
          </p:cNvSpPr>
          <p:nvPr>
            <p:ph type="title"/>
          </p:nvPr>
        </p:nvSpPr>
        <p:spPr/>
        <p:txBody>
          <a:bodyPr/>
          <a:lstStyle/>
          <a:p>
            <a:r>
              <a:rPr lang="zh-TW" altLang="en-US" dirty="0"/>
              <a:t>衝突解決</a:t>
            </a:r>
            <a:r>
              <a:rPr lang="en-US" altLang="zh-TW" dirty="0"/>
              <a:t>2</a:t>
            </a:r>
            <a:endParaRPr lang="zh-TW" altLang="en-US" dirty="0"/>
          </a:p>
        </p:txBody>
      </p:sp>
      <p:sp>
        <p:nvSpPr>
          <p:cNvPr id="4" name="文字方塊 3">
            <a:extLst>
              <a:ext uri="{FF2B5EF4-FFF2-40B4-BE49-F238E27FC236}">
                <a16:creationId xmlns:a16="http://schemas.microsoft.com/office/drawing/2014/main" id="{B7560E11-E134-487D-AB92-63DE6B1AD543}"/>
              </a:ext>
            </a:extLst>
          </p:cNvPr>
          <p:cNvSpPr txBox="1"/>
          <p:nvPr/>
        </p:nvSpPr>
        <p:spPr>
          <a:xfrm>
            <a:off x="661058" y="1595670"/>
            <a:ext cx="3749578" cy="369332"/>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將</a:t>
            </a:r>
            <a:r>
              <a:rPr lang="en-US" altLang="zh-TW" b="1" dirty="0">
                <a:solidFill>
                  <a:srgbClr val="FF0000"/>
                </a:solidFill>
              </a:rPr>
              <a:t>DEV_03</a:t>
            </a:r>
            <a:r>
              <a:rPr lang="zh-TW" altLang="en-US" b="1" dirty="0">
                <a:solidFill>
                  <a:srgbClr val="FF0000"/>
                </a:solidFill>
              </a:rPr>
              <a:t>分支合併進</a:t>
            </a:r>
            <a:r>
              <a:rPr lang="en-US" altLang="zh-TW" b="1" dirty="0">
                <a:solidFill>
                  <a:srgbClr val="FF0000"/>
                </a:solidFill>
              </a:rPr>
              <a:t>DEV_04</a:t>
            </a:r>
            <a:r>
              <a:rPr lang="zh-TW" altLang="en-US" b="1" dirty="0">
                <a:solidFill>
                  <a:srgbClr val="FF0000"/>
                </a:solidFill>
              </a:rPr>
              <a:t>分支</a:t>
            </a:r>
          </a:p>
        </p:txBody>
      </p:sp>
      <p:pic>
        <p:nvPicPr>
          <p:cNvPr id="5" name="圖片 4">
            <a:extLst>
              <a:ext uri="{FF2B5EF4-FFF2-40B4-BE49-F238E27FC236}">
                <a16:creationId xmlns:a16="http://schemas.microsoft.com/office/drawing/2014/main" id="{E52B04B9-182E-469D-AA76-3DD4F59AA992}"/>
              </a:ext>
            </a:extLst>
          </p:cNvPr>
          <p:cNvPicPr>
            <a:picLocks noChangeAspect="1"/>
          </p:cNvPicPr>
          <p:nvPr/>
        </p:nvPicPr>
        <p:blipFill>
          <a:blip r:embed="rId2"/>
          <a:stretch>
            <a:fillRect/>
          </a:stretch>
        </p:blipFill>
        <p:spPr>
          <a:xfrm>
            <a:off x="259976" y="2098437"/>
            <a:ext cx="5737412" cy="3829140"/>
          </a:xfrm>
          <a:prstGeom prst="rect">
            <a:avLst/>
          </a:prstGeom>
        </p:spPr>
      </p:pic>
      <p:pic>
        <p:nvPicPr>
          <p:cNvPr id="6" name="圖片 5">
            <a:extLst>
              <a:ext uri="{FF2B5EF4-FFF2-40B4-BE49-F238E27FC236}">
                <a16:creationId xmlns:a16="http://schemas.microsoft.com/office/drawing/2014/main" id="{611E65CA-38A2-43C6-B660-1AEF176C4196}"/>
              </a:ext>
            </a:extLst>
          </p:cNvPr>
          <p:cNvPicPr>
            <a:picLocks noChangeAspect="1"/>
          </p:cNvPicPr>
          <p:nvPr/>
        </p:nvPicPr>
        <p:blipFill>
          <a:blip r:embed="rId3"/>
          <a:stretch>
            <a:fillRect/>
          </a:stretch>
        </p:blipFill>
        <p:spPr>
          <a:xfrm>
            <a:off x="7126941" y="2603999"/>
            <a:ext cx="3862811" cy="2104567"/>
          </a:xfrm>
          <a:prstGeom prst="rect">
            <a:avLst/>
          </a:prstGeom>
        </p:spPr>
      </p:pic>
      <p:sp>
        <p:nvSpPr>
          <p:cNvPr id="7" name="文字方塊 6">
            <a:extLst>
              <a:ext uri="{FF2B5EF4-FFF2-40B4-BE49-F238E27FC236}">
                <a16:creationId xmlns:a16="http://schemas.microsoft.com/office/drawing/2014/main" id="{5D96E6B7-FC6D-4F3C-B1E0-84ACC44D8FF5}"/>
              </a:ext>
            </a:extLst>
          </p:cNvPr>
          <p:cNvSpPr txBox="1"/>
          <p:nvPr/>
        </p:nvSpPr>
        <p:spPr>
          <a:xfrm>
            <a:off x="8519299" y="2098437"/>
            <a:ext cx="1341878" cy="366904"/>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發生衝突</a:t>
            </a:r>
          </a:p>
        </p:txBody>
      </p:sp>
    </p:spTree>
    <p:extLst>
      <p:ext uri="{BB962C8B-B14F-4D97-AF65-F5344CB8AC3E}">
        <p14:creationId xmlns:p14="http://schemas.microsoft.com/office/powerpoint/2010/main" val="2434540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9D449D-0AFC-4E3C-B7C3-66735A067714}"/>
              </a:ext>
            </a:extLst>
          </p:cNvPr>
          <p:cNvSpPr>
            <a:spLocks noGrp="1"/>
          </p:cNvSpPr>
          <p:nvPr>
            <p:ph type="title"/>
          </p:nvPr>
        </p:nvSpPr>
        <p:spPr/>
        <p:txBody>
          <a:bodyPr/>
          <a:lstStyle/>
          <a:p>
            <a:r>
              <a:rPr lang="zh-TW" altLang="en-US" dirty="0"/>
              <a:t>衝突解決</a:t>
            </a:r>
            <a:r>
              <a:rPr lang="en-US" altLang="zh-TW" dirty="0"/>
              <a:t>3</a:t>
            </a:r>
            <a:endParaRPr lang="zh-TW" altLang="en-US" dirty="0"/>
          </a:p>
        </p:txBody>
      </p:sp>
      <p:pic>
        <p:nvPicPr>
          <p:cNvPr id="3" name="圖片 2">
            <a:extLst>
              <a:ext uri="{FF2B5EF4-FFF2-40B4-BE49-F238E27FC236}">
                <a16:creationId xmlns:a16="http://schemas.microsoft.com/office/drawing/2014/main" id="{E918AAD3-3864-4F1D-B3E8-44AED54E7975}"/>
              </a:ext>
            </a:extLst>
          </p:cNvPr>
          <p:cNvPicPr>
            <a:picLocks noChangeAspect="1"/>
          </p:cNvPicPr>
          <p:nvPr/>
        </p:nvPicPr>
        <p:blipFill>
          <a:blip r:embed="rId2"/>
          <a:stretch>
            <a:fillRect/>
          </a:stretch>
        </p:blipFill>
        <p:spPr>
          <a:xfrm>
            <a:off x="140443" y="2195300"/>
            <a:ext cx="5955558" cy="3068803"/>
          </a:xfrm>
          <a:prstGeom prst="rect">
            <a:avLst/>
          </a:prstGeom>
        </p:spPr>
      </p:pic>
      <p:sp>
        <p:nvSpPr>
          <p:cNvPr id="8" name="文字方塊 7">
            <a:extLst>
              <a:ext uri="{FF2B5EF4-FFF2-40B4-BE49-F238E27FC236}">
                <a16:creationId xmlns:a16="http://schemas.microsoft.com/office/drawing/2014/main" id="{6C1B175F-8257-4995-BEA9-4F93FFD7458E}"/>
              </a:ext>
            </a:extLst>
          </p:cNvPr>
          <p:cNvSpPr txBox="1"/>
          <p:nvPr/>
        </p:nvSpPr>
        <p:spPr>
          <a:xfrm>
            <a:off x="1776343" y="1759542"/>
            <a:ext cx="2051585"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發生衝突的檔案</a:t>
            </a:r>
          </a:p>
        </p:txBody>
      </p:sp>
      <p:pic>
        <p:nvPicPr>
          <p:cNvPr id="10" name="圖片 9">
            <a:extLst>
              <a:ext uri="{FF2B5EF4-FFF2-40B4-BE49-F238E27FC236}">
                <a16:creationId xmlns:a16="http://schemas.microsoft.com/office/drawing/2014/main" id="{750C3BFF-D999-434A-8336-AFA27B415BAD}"/>
              </a:ext>
            </a:extLst>
          </p:cNvPr>
          <p:cNvPicPr>
            <a:picLocks noChangeAspect="1"/>
          </p:cNvPicPr>
          <p:nvPr/>
        </p:nvPicPr>
        <p:blipFill>
          <a:blip r:embed="rId3"/>
          <a:stretch>
            <a:fillRect/>
          </a:stretch>
        </p:blipFill>
        <p:spPr>
          <a:xfrm>
            <a:off x="7358992" y="2511362"/>
            <a:ext cx="3139712" cy="2301439"/>
          </a:xfrm>
          <a:prstGeom prst="rect">
            <a:avLst/>
          </a:prstGeom>
        </p:spPr>
      </p:pic>
      <p:sp>
        <p:nvSpPr>
          <p:cNvPr id="11" name="文字方塊 10">
            <a:extLst>
              <a:ext uri="{FF2B5EF4-FFF2-40B4-BE49-F238E27FC236}">
                <a16:creationId xmlns:a16="http://schemas.microsoft.com/office/drawing/2014/main" id="{C2B71F48-1233-4F0B-AFDE-FAF2FBF93F1B}"/>
              </a:ext>
            </a:extLst>
          </p:cNvPr>
          <p:cNvSpPr txBox="1"/>
          <p:nvPr/>
        </p:nvSpPr>
        <p:spPr>
          <a:xfrm>
            <a:off x="7746837" y="2010634"/>
            <a:ext cx="2051585" cy="369332"/>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 衝突檔案的內容</a:t>
            </a:r>
          </a:p>
        </p:txBody>
      </p:sp>
    </p:spTree>
    <p:extLst>
      <p:ext uri="{BB962C8B-B14F-4D97-AF65-F5344CB8AC3E}">
        <p14:creationId xmlns:p14="http://schemas.microsoft.com/office/powerpoint/2010/main" val="4030440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32D1FE5-1F1B-4727-883E-E85972A0F55B}"/>
              </a:ext>
            </a:extLst>
          </p:cNvPr>
          <p:cNvPicPr>
            <a:picLocks noChangeAspect="1"/>
          </p:cNvPicPr>
          <p:nvPr/>
        </p:nvPicPr>
        <p:blipFill>
          <a:blip r:embed="rId2"/>
          <a:stretch>
            <a:fillRect/>
          </a:stretch>
        </p:blipFill>
        <p:spPr>
          <a:xfrm>
            <a:off x="4137958" y="1806457"/>
            <a:ext cx="7966215" cy="4449748"/>
          </a:xfrm>
          <a:prstGeom prst="rect">
            <a:avLst/>
          </a:prstGeom>
        </p:spPr>
      </p:pic>
      <p:sp>
        <p:nvSpPr>
          <p:cNvPr id="2" name="標題 1">
            <a:extLst>
              <a:ext uri="{FF2B5EF4-FFF2-40B4-BE49-F238E27FC236}">
                <a16:creationId xmlns:a16="http://schemas.microsoft.com/office/drawing/2014/main" id="{FE9D449D-0AFC-4E3C-B7C3-66735A067714}"/>
              </a:ext>
            </a:extLst>
          </p:cNvPr>
          <p:cNvSpPr>
            <a:spLocks noGrp="1"/>
          </p:cNvSpPr>
          <p:nvPr>
            <p:ph type="title"/>
          </p:nvPr>
        </p:nvSpPr>
        <p:spPr/>
        <p:txBody>
          <a:bodyPr/>
          <a:lstStyle/>
          <a:p>
            <a:r>
              <a:rPr lang="zh-TW" altLang="en-US" dirty="0"/>
              <a:t>衝突解決</a:t>
            </a:r>
            <a:r>
              <a:rPr lang="en-US" altLang="zh-TW" dirty="0"/>
              <a:t>4</a:t>
            </a:r>
            <a:endParaRPr lang="zh-TW" altLang="en-US" dirty="0"/>
          </a:p>
        </p:txBody>
      </p:sp>
      <p:sp>
        <p:nvSpPr>
          <p:cNvPr id="7" name="文字方塊 6">
            <a:extLst>
              <a:ext uri="{FF2B5EF4-FFF2-40B4-BE49-F238E27FC236}">
                <a16:creationId xmlns:a16="http://schemas.microsoft.com/office/drawing/2014/main" id="{AE0C1FB2-288D-4D4B-9CC8-BDA250DE9342}"/>
              </a:ext>
            </a:extLst>
          </p:cNvPr>
          <p:cNvSpPr txBox="1"/>
          <p:nvPr/>
        </p:nvSpPr>
        <p:spPr>
          <a:xfrm>
            <a:off x="530249" y="1436254"/>
            <a:ext cx="3100457" cy="2862322"/>
          </a:xfrm>
          <a:prstGeom prst="rect">
            <a:avLst/>
          </a:prstGeom>
          <a:noFill/>
        </p:spPr>
        <p:txBody>
          <a:bodyPr wrap="square" rtlCol="0">
            <a:spAutoFit/>
          </a:bodyPr>
          <a:lstStyle/>
          <a:p>
            <a:r>
              <a:rPr lang="en-US" altLang="zh-TW" b="1" dirty="0">
                <a:solidFill>
                  <a:srgbClr val="FF0000"/>
                </a:solidFill>
              </a:rPr>
              <a:t>“</a:t>
            </a:r>
            <a:r>
              <a:rPr lang="en-US" altLang="zh-CN" b="1" dirty="0">
                <a:solidFill>
                  <a:srgbClr val="FF0000"/>
                </a:solidFill>
              </a:rPr>
              <a:t>Mine” </a:t>
            </a:r>
            <a:r>
              <a:rPr lang="zh-CN" altLang="en-US" b="1" dirty="0">
                <a:solidFill>
                  <a:srgbClr val="FF0000"/>
                </a:solidFill>
              </a:rPr>
              <a:t>表示衝突</a:t>
            </a:r>
            <a:r>
              <a:rPr lang="zh-TW" altLang="en-US" b="1" dirty="0">
                <a:solidFill>
                  <a:srgbClr val="FF0000"/>
                </a:solidFill>
              </a:rPr>
              <a:t>文件</a:t>
            </a:r>
            <a:r>
              <a:rPr lang="zh-CN" altLang="en-US" b="1" dirty="0">
                <a:solidFill>
                  <a:srgbClr val="FF0000"/>
                </a:solidFill>
              </a:rPr>
              <a:t>在你當前分支上的內容。</a:t>
            </a:r>
            <a:r>
              <a:rPr lang="en-US" altLang="zh-TW" b="1" dirty="0">
                <a:solidFill>
                  <a:srgbClr val="FF0000"/>
                </a:solidFill>
              </a:rPr>
              <a:t> “ </a:t>
            </a:r>
            <a:r>
              <a:rPr lang="en-US" altLang="zh-CN" b="1" dirty="0">
                <a:solidFill>
                  <a:srgbClr val="FF0000"/>
                </a:solidFill>
              </a:rPr>
              <a:t>Theirs</a:t>
            </a:r>
            <a:r>
              <a:rPr lang="en-US" altLang="zh-TW" b="1" dirty="0">
                <a:solidFill>
                  <a:srgbClr val="FF0000"/>
                </a:solidFill>
              </a:rPr>
              <a:t>”</a:t>
            </a:r>
            <a:r>
              <a:rPr lang="en-US" altLang="zh-CN" b="1" dirty="0">
                <a:solidFill>
                  <a:srgbClr val="FF0000"/>
                </a:solidFill>
              </a:rPr>
              <a:t> </a:t>
            </a:r>
            <a:r>
              <a:rPr lang="zh-CN" altLang="en-US" b="1" dirty="0">
                <a:solidFill>
                  <a:srgbClr val="FF0000"/>
                </a:solidFill>
              </a:rPr>
              <a:t>表示衝突</a:t>
            </a:r>
            <a:r>
              <a:rPr lang="zh-TW" altLang="en-US" b="1" dirty="0">
                <a:solidFill>
                  <a:srgbClr val="FF0000"/>
                </a:solidFill>
              </a:rPr>
              <a:t>文件</a:t>
            </a:r>
            <a:r>
              <a:rPr lang="zh-CN" altLang="en-US" b="1" dirty="0">
                <a:solidFill>
                  <a:srgbClr val="FF0000"/>
                </a:solidFill>
              </a:rPr>
              <a:t>在傳入分支上的內容</a:t>
            </a:r>
            <a:r>
              <a:rPr lang="en-US" altLang="zh-CN" b="1" dirty="0">
                <a:solidFill>
                  <a:srgbClr val="FF0000"/>
                </a:solidFill>
              </a:rPr>
              <a:t>——</a:t>
            </a:r>
            <a:r>
              <a:rPr lang="zh-CN" altLang="en-US" b="1" dirty="0">
                <a:solidFill>
                  <a:srgbClr val="FF0000"/>
                </a:solidFill>
              </a:rPr>
              <a:t>嘗試合併到當前分支的那個分支。</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所以，通過選擇 </a:t>
            </a:r>
            <a:r>
              <a:rPr lang="en-US" altLang="zh-TW" b="1" dirty="0">
                <a:solidFill>
                  <a:srgbClr val="FF0000"/>
                </a:solidFill>
              </a:rPr>
              <a:t>“</a:t>
            </a:r>
            <a:r>
              <a:rPr lang="en-US" altLang="zh-CN" b="1" dirty="0">
                <a:solidFill>
                  <a:srgbClr val="FF0000"/>
                </a:solidFill>
              </a:rPr>
              <a:t>Mine” </a:t>
            </a:r>
            <a:r>
              <a:rPr lang="zh-CN" altLang="en-US" b="1" dirty="0">
                <a:solidFill>
                  <a:srgbClr val="FF0000"/>
                </a:solidFill>
              </a:rPr>
              <a:t>或 </a:t>
            </a:r>
            <a:r>
              <a:rPr lang="en-US" altLang="zh-TW" b="1" dirty="0">
                <a:solidFill>
                  <a:srgbClr val="FF0000"/>
                </a:solidFill>
              </a:rPr>
              <a:t>“</a:t>
            </a:r>
            <a:r>
              <a:rPr lang="en-US" altLang="zh-CN" b="1" dirty="0">
                <a:solidFill>
                  <a:srgbClr val="FF0000"/>
                </a:solidFill>
              </a:rPr>
              <a:t>Theirs”</a:t>
            </a:r>
            <a:r>
              <a:rPr lang="zh-CN" altLang="en-US" b="1" dirty="0">
                <a:solidFill>
                  <a:srgbClr val="FF0000"/>
                </a:solidFill>
              </a:rPr>
              <a:t>，你只是指示 </a:t>
            </a:r>
            <a:r>
              <a:rPr lang="en-US" altLang="zh-CN" b="1" dirty="0">
                <a:solidFill>
                  <a:srgbClr val="FF0000"/>
                </a:solidFill>
              </a:rPr>
              <a:t>git </a:t>
            </a:r>
            <a:r>
              <a:rPr lang="zh-CN" altLang="en-US" b="1" dirty="0">
                <a:solidFill>
                  <a:srgbClr val="FF0000"/>
                </a:solidFill>
              </a:rPr>
              <a:t>丟棄其中一個版本，並使用另外那個版本。</a:t>
            </a:r>
          </a:p>
        </p:txBody>
      </p:sp>
      <p:sp>
        <p:nvSpPr>
          <p:cNvPr id="9" name="文字方塊 8">
            <a:extLst>
              <a:ext uri="{FF2B5EF4-FFF2-40B4-BE49-F238E27FC236}">
                <a16:creationId xmlns:a16="http://schemas.microsoft.com/office/drawing/2014/main" id="{703DCDF7-D663-45AA-AAD8-2CDF2363C70A}"/>
              </a:ext>
            </a:extLst>
          </p:cNvPr>
          <p:cNvSpPr txBox="1"/>
          <p:nvPr/>
        </p:nvSpPr>
        <p:spPr>
          <a:xfrm>
            <a:off x="3938657" y="150744"/>
            <a:ext cx="8165516" cy="1754326"/>
          </a:xfrm>
          <a:prstGeom prst="rect">
            <a:avLst/>
          </a:prstGeom>
          <a:noFill/>
        </p:spPr>
        <p:txBody>
          <a:bodyPr wrap="square" rtlCol="0">
            <a:spAutoFit/>
          </a:bodyPr>
          <a:lstStyle/>
          <a:p>
            <a:r>
              <a:rPr lang="zh-TW" altLang="en-US" b="1" dirty="0">
                <a:solidFill>
                  <a:srgbClr val="FF0000"/>
                </a:solidFill>
              </a:rPr>
              <a:t>法一：</a:t>
            </a:r>
            <a:endParaRPr lang="en-US" altLang="zh-TW" b="1" dirty="0">
              <a:solidFill>
                <a:srgbClr val="FF0000"/>
              </a:solidFill>
            </a:endParaRPr>
          </a:p>
          <a:p>
            <a:r>
              <a:rPr lang="zh-TW" altLang="en-US" b="1" dirty="0">
                <a:solidFill>
                  <a:srgbClr val="FF0000"/>
                </a:solidFill>
              </a:rPr>
              <a:t>使用 </a:t>
            </a:r>
            <a:r>
              <a:rPr lang="en-US" altLang="zh-TW" b="1" dirty="0">
                <a:solidFill>
                  <a:srgbClr val="FF0000"/>
                </a:solidFill>
              </a:rPr>
              <a:t>“mine” </a:t>
            </a:r>
            <a:r>
              <a:rPr lang="zh-TW" altLang="en-US" b="1" dirty="0">
                <a:solidFill>
                  <a:srgbClr val="FF0000"/>
                </a:solidFill>
              </a:rPr>
              <a:t>或 </a:t>
            </a:r>
            <a:r>
              <a:rPr lang="en-US" altLang="zh-TW" b="1" dirty="0">
                <a:solidFill>
                  <a:srgbClr val="FF0000"/>
                </a:solidFill>
              </a:rPr>
              <a:t>“theirs” </a:t>
            </a:r>
            <a:r>
              <a:rPr lang="zh-TW" altLang="en-US" b="1" dirty="0">
                <a:solidFill>
                  <a:srgbClr val="FF0000"/>
                </a:solidFill>
              </a:rPr>
              <a:t>來解決這是修復 </a:t>
            </a:r>
            <a:r>
              <a:rPr lang="en-US" altLang="zh-TW" b="1" dirty="0">
                <a:solidFill>
                  <a:srgbClr val="FF0000"/>
                </a:solidFill>
              </a:rPr>
              <a:t>git </a:t>
            </a:r>
            <a:r>
              <a:rPr lang="zh-TW" altLang="en-US" b="1" dirty="0">
                <a:solidFill>
                  <a:srgbClr val="FF0000"/>
                </a:solidFill>
              </a:rPr>
              <a:t>中的合併衝突最簡單的方式。如果你右擊任意有衝突的檔案，它會在 “</a:t>
            </a:r>
            <a:r>
              <a:rPr lang="en-US" altLang="zh-TW" b="1" dirty="0">
                <a:solidFill>
                  <a:srgbClr val="FF0000"/>
                </a:solidFill>
              </a:rPr>
              <a:t>Resolve Conflicts” </a:t>
            </a:r>
            <a:r>
              <a:rPr lang="zh-TW" altLang="en-US" b="1" dirty="0">
                <a:solidFill>
                  <a:srgbClr val="FF0000"/>
                </a:solidFill>
              </a:rPr>
              <a:t>下面顯示兩個選項。</a:t>
            </a:r>
            <a:endParaRPr lang="en-US" altLang="zh-TW" b="1" dirty="0">
              <a:solidFill>
                <a:srgbClr val="FF0000"/>
              </a:solidFill>
            </a:endParaRPr>
          </a:p>
          <a:p>
            <a:r>
              <a:rPr lang="en-US" altLang="zh-TW" b="1" dirty="0">
                <a:solidFill>
                  <a:srgbClr val="FF0000"/>
                </a:solidFill>
              </a:rPr>
              <a:t>1.Resolve using ‘Mine’</a:t>
            </a:r>
          </a:p>
          <a:p>
            <a:r>
              <a:rPr lang="en-US" altLang="zh-TW" b="1" dirty="0">
                <a:solidFill>
                  <a:srgbClr val="FF0000"/>
                </a:solidFill>
              </a:rPr>
              <a:t>2.Resolve using ‘Theirs’</a:t>
            </a:r>
          </a:p>
          <a:p>
            <a:endParaRPr lang="en-US" altLang="zh-TW" b="1" dirty="0">
              <a:solidFill>
                <a:srgbClr val="FF0000"/>
              </a:solidFill>
            </a:endParaRPr>
          </a:p>
        </p:txBody>
      </p:sp>
      <p:pic>
        <p:nvPicPr>
          <p:cNvPr id="5" name="圖片 4">
            <a:extLst>
              <a:ext uri="{FF2B5EF4-FFF2-40B4-BE49-F238E27FC236}">
                <a16:creationId xmlns:a16="http://schemas.microsoft.com/office/drawing/2014/main" id="{9871B232-01AD-4CD2-AF95-4CAFF37FCC14}"/>
              </a:ext>
            </a:extLst>
          </p:cNvPr>
          <p:cNvPicPr>
            <a:picLocks noChangeAspect="1"/>
          </p:cNvPicPr>
          <p:nvPr/>
        </p:nvPicPr>
        <p:blipFill>
          <a:blip r:embed="rId3"/>
          <a:stretch>
            <a:fillRect/>
          </a:stretch>
        </p:blipFill>
        <p:spPr>
          <a:xfrm>
            <a:off x="402710" y="4406562"/>
            <a:ext cx="3635597" cy="2236285"/>
          </a:xfrm>
          <a:prstGeom prst="rect">
            <a:avLst/>
          </a:prstGeom>
        </p:spPr>
      </p:pic>
      <p:sp>
        <p:nvSpPr>
          <p:cNvPr id="12" name="矩形 11">
            <a:extLst>
              <a:ext uri="{FF2B5EF4-FFF2-40B4-BE49-F238E27FC236}">
                <a16:creationId xmlns:a16="http://schemas.microsoft.com/office/drawing/2014/main" id="{8262B6E8-7A5A-415F-905B-8E93A18DF9CB}"/>
              </a:ext>
            </a:extLst>
          </p:cNvPr>
          <p:cNvSpPr/>
          <p:nvPr/>
        </p:nvSpPr>
        <p:spPr>
          <a:xfrm>
            <a:off x="2808821" y="6337296"/>
            <a:ext cx="543979" cy="2786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2851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C01009-C551-49E4-8E32-1B33D4DBBE7F}"/>
              </a:ext>
            </a:extLst>
          </p:cNvPr>
          <p:cNvSpPr>
            <a:spLocks noGrp="1"/>
          </p:cNvSpPr>
          <p:nvPr>
            <p:ph type="title"/>
          </p:nvPr>
        </p:nvSpPr>
        <p:spPr/>
        <p:txBody>
          <a:bodyPr/>
          <a:lstStyle/>
          <a:p>
            <a:r>
              <a:rPr lang="zh-TW" altLang="en-US" dirty="0"/>
              <a:t>衝突解決</a:t>
            </a:r>
            <a:r>
              <a:rPr lang="en-US" altLang="zh-TW" dirty="0"/>
              <a:t>5</a:t>
            </a:r>
            <a:endParaRPr lang="zh-TW" altLang="en-US" dirty="0"/>
          </a:p>
        </p:txBody>
      </p:sp>
      <p:pic>
        <p:nvPicPr>
          <p:cNvPr id="4" name="圖片 3">
            <a:extLst>
              <a:ext uri="{FF2B5EF4-FFF2-40B4-BE49-F238E27FC236}">
                <a16:creationId xmlns:a16="http://schemas.microsoft.com/office/drawing/2014/main" id="{D5FA399C-29F5-4E45-8B7C-D2C0B27D6A88}"/>
              </a:ext>
            </a:extLst>
          </p:cNvPr>
          <p:cNvPicPr>
            <a:picLocks noChangeAspect="1"/>
          </p:cNvPicPr>
          <p:nvPr/>
        </p:nvPicPr>
        <p:blipFill>
          <a:blip r:embed="rId2"/>
          <a:stretch>
            <a:fillRect/>
          </a:stretch>
        </p:blipFill>
        <p:spPr>
          <a:xfrm>
            <a:off x="1464767" y="1479176"/>
            <a:ext cx="8760849" cy="4955508"/>
          </a:xfrm>
          <a:prstGeom prst="rect">
            <a:avLst/>
          </a:prstGeom>
        </p:spPr>
      </p:pic>
      <p:sp>
        <p:nvSpPr>
          <p:cNvPr id="5" name="矩形 4">
            <a:extLst>
              <a:ext uri="{FF2B5EF4-FFF2-40B4-BE49-F238E27FC236}">
                <a16:creationId xmlns:a16="http://schemas.microsoft.com/office/drawing/2014/main" id="{E95BFB80-AFCF-4B81-A733-F61DBC4A57AD}"/>
              </a:ext>
            </a:extLst>
          </p:cNvPr>
          <p:cNvSpPr/>
          <p:nvPr/>
        </p:nvSpPr>
        <p:spPr>
          <a:xfrm>
            <a:off x="9377082" y="6170145"/>
            <a:ext cx="848534" cy="26453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54231DDD-70F3-4B24-BEA5-05A955C7C6F4}"/>
              </a:ext>
            </a:extLst>
          </p:cNvPr>
          <p:cNvSpPr txBox="1"/>
          <p:nvPr/>
        </p:nvSpPr>
        <p:spPr>
          <a:xfrm>
            <a:off x="6854888" y="5019063"/>
            <a:ext cx="3370728" cy="369332"/>
          </a:xfrm>
          <a:prstGeom prst="rect">
            <a:avLst/>
          </a:prstGeom>
          <a:noFill/>
        </p:spPr>
        <p:txBody>
          <a:bodyPr wrap="square" rtlCol="0">
            <a:spAutoFit/>
          </a:bodyPr>
          <a:lstStyle/>
          <a:p>
            <a:r>
              <a:rPr lang="zh-TW" altLang="en-US" b="1" dirty="0">
                <a:solidFill>
                  <a:srgbClr val="FF0000"/>
                </a:solidFill>
              </a:rPr>
              <a:t>最終按下</a:t>
            </a:r>
            <a:r>
              <a:rPr lang="en-US" altLang="zh-TW" b="1" dirty="0">
                <a:solidFill>
                  <a:srgbClr val="FF0000"/>
                </a:solidFill>
              </a:rPr>
              <a:t>commit</a:t>
            </a:r>
            <a:r>
              <a:rPr lang="zh-TW" altLang="en-US" b="1" dirty="0">
                <a:solidFill>
                  <a:srgbClr val="FF0000"/>
                </a:solidFill>
              </a:rPr>
              <a:t>即完成</a:t>
            </a:r>
            <a:r>
              <a:rPr lang="en-US" altLang="zh-TW" b="1" dirty="0">
                <a:solidFill>
                  <a:srgbClr val="FF0000"/>
                </a:solidFill>
              </a:rPr>
              <a:t>merge</a:t>
            </a:r>
            <a:endParaRPr lang="zh-TW" altLang="en-US" b="1" dirty="0">
              <a:solidFill>
                <a:srgbClr val="FF0000"/>
              </a:solidFill>
            </a:endParaRPr>
          </a:p>
        </p:txBody>
      </p:sp>
      <p:cxnSp>
        <p:nvCxnSpPr>
          <p:cNvPr id="7" name="直線單箭頭接點 6">
            <a:extLst>
              <a:ext uri="{FF2B5EF4-FFF2-40B4-BE49-F238E27FC236}">
                <a16:creationId xmlns:a16="http://schemas.microsoft.com/office/drawing/2014/main" id="{A3C9BF73-6D65-473D-896A-275836CC678C}"/>
              </a:ext>
            </a:extLst>
          </p:cNvPr>
          <p:cNvCxnSpPr>
            <a:cxnSpLocks/>
          </p:cNvCxnSpPr>
          <p:nvPr/>
        </p:nvCxnSpPr>
        <p:spPr>
          <a:xfrm>
            <a:off x="8973671" y="5388395"/>
            <a:ext cx="403411" cy="6896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121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C01009-C551-49E4-8E32-1B33D4DBBE7F}"/>
              </a:ext>
            </a:extLst>
          </p:cNvPr>
          <p:cNvSpPr>
            <a:spLocks noGrp="1"/>
          </p:cNvSpPr>
          <p:nvPr>
            <p:ph type="title"/>
          </p:nvPr>
        </p:nvSpPr>
        <p:spPr/>
        <p:txBody>
          <a:bodyPr/>
          <a:lstStyle/>
          <a:p>
            <a:r>
              <a:rPr lang="zh-TW" altLang="en-US" dirty="0"/>
              <a:t>衝突解決</a:t>
            </a:r>
            <a:r>
              <a:rPr lang="en-US" altLang="zh-TW" dirty="0"/>
              <a:t>6</a:t>
            </a:r>
            <a:endParaRPr lang="zh-TW" altLang="en-US" dirty="0"/>
          </a:p>
        </p:txBody>
      </p:sp>
      <p:sp>
        <p:nvSpPr>
          <p:cNvPr id="8" name="文字方塊 7">
            <a:extLst>
              <a:ext uri="{FF2B5EF4-FFF2-40B4-BE49-F238E27FC236}">
                <a16:creationId xmlns:a16="http://schemas.microsoft.com/office/drawing/2014/main" id="{F558C344-E07C-464D-A33B-EF96CFECFEC1}"/>
              </a:ext>
            </a:extLst>
          </p:cNvPr>
          <p:cNvSpPr txBox="1"/>
          <p:nvPr/>
        </p:nvSpPr>
        <p:spPr>
          <a:xfrm>
            <a:off x="373406" y="1603510"/>
            <a:ext cx="5606053" cy="1477328"/>
          </a:xfrm>
          <a:prstGeom prst="rect">
            <a:avLst/>
          </a:prstGeom>
          <a:noFill/>
        </p:spPr>
        <p:txBody>
          <a:bodyPr wrap="square" rtlCol="0">
            <a:spAutoFit/>
          </a:bodyPr>
          <a:lstStyle/>
          <a:p>
            <a:r>
              <a:rPr lang="zh-TW" altLang="en-US" b="1" dirty="0">
                <a:solidFill>
                  <a:srgbClr val="FF0000"/>
                </a:solidFill>
              </a:rPr>
              <a:t>法二：</a:t>
            </a:r>
            <a:endParaRPr lang="en-US" altLang="zh-TW" b="1" dirty="0">
              <a:solidFill>
                <a:srgbClr val="FF0000"/>
              </a:solidFill>
            </a:endParaRPr>
          </a:p>
          <a:p>
            <a:r>
              <a:rPr lang="zh-CN" altLang="en-US" b="1" dirty="0">
                <a:solidFill>
                  <a:srgbClr val="FF0000"/>
                </a:solidFill>
              </a:rPr>
              <a:t>使用手動編輯方法解決</a:t>
            </a:r>
            <a:r>
              <a:rPr lang="zh-TW" altLang="en-US" b="1" dirty="0">
                <a:solidFill>
                  <a:srgbClr val="FF0000"/>
                </a:solidFill>
              </a:rPr>
              <a:t>。</a:t>
            </a:r>
            <a:r>
              <a:rPr lang="zh-CN" altLang="en-US" b="1" dirty="0">
                <a:solidFill>
                  <a:srgbClr val="FF0000"/>
                </a:solidFill>
              </a:rPr>
              <a:t>最開始有點難以掌握，但熟悉後就會成為解決 </a:t>
            </a:r>
            <a:r>
              <a:rPr lang="en-US" altLang="zh-CN" b="1" dirty="0">
                <a:solidFill>
                  <a:srgbClr val="FF0000"/>
                </a:solidFill>
              </a:rPr>
              <a:t>git </a:t>
            </a:r>
            <a:r>
              <a:rPr lang="zh-CN" altLang="en-US" b="1" dirty="0">
                <a:solidFill>
                  <a:srgbClr val="FF0000"/>
                </a:solidFill>
              </a:rPr>
              <a:t>中的合併衝突最靈活的方法。</a:t>
            </a:r>
          </a:p>
          <a:p>
            <a:endParaRPr lang="zh-CN" altLang="en-US" b="1" dirty="0">
              <a:solidFill>
                <a:srgbClr val="FF0000"/>
              </a:solidFill>
            </a:endParaRPr>
          </a:p>
          <a:p>
            <a:r>
              <a:rPr lang="zh-CN" altLang="en-US" b="1" dirty="0">
                <a:solidFill>
                  <a:srgbClr val="FF0000"/>
                </a:solidFill>
              </a:rPr>
              <a:t>在你最喜歡的編輯器或 </a:t>
            </a:r>
            <a:r>
              <a:rPr lang="en-US" altLang="zh-CN" b="1" dirty="0">
                <a:solidFill>
                  <a:srgbClr val="FF0000"/>
                </a:solidFill>
              </a:rPr>
              <a:t>IDE </a:t>
            </a:r>
            <a:r>
              <a:rPr lang="zh-CN" altLang="en-US" b="1" dirty="0">
                <a:solidFill>
                  <a:srgbClr val="FF0000"/>
                </a:solidFill>
              </a:rPr>
              <a:t>中打開衝突的</a:t>
            </a:r>
            <a:r>
              <a:rPr lang="zh-TW" altLang="en-US" b="1" dirty="0">
                <a:solidFill>
                  <a:srgbClr val="FF0000"/>
                </a:solidFill>
              </a:rPr>
              <a:t>文件</a:t>
            </a:r>
            <a:r>
              <a:rPr lang="zh-CN" altLang="en-US" b="1" dirty="0">
                <a:solidFill>
                  <a:srgbClr val="FF0000"/>
                </a:solidFill>
              </a:rPr>
              <a:t>。</a:t>
            </a:r>
            <a:endParaRPr lang="en-US" altLang="zh-CN" b="1" dirty="0">
              <a:solidFill>
                <a:srgbClr val="FF0000"/>
              </a:solidFill>
            </a:endParaRPr>
          </a:p>
        </p:txBody>
      </p:sp>
      <p:sp>
        <p:nvSpPr>
          <p:cNvPr id="9" name="文字方塊 8">
            <a:extLst>
              <a:ext uri="{FF2B5EF4-FFF2-40B4-BE49-F238E27FC236}">
                <a16:creationId xmlns:a16="http://schemas.microsoft.com/office/drawing/2014/main" id="{A51B57A8-0CED-44BD-9BBB-CB7C74BB1DA6}"/>
              </a:ext>
            </a:extLst>
          </p:cNvPr>
          <p:cNvSpPr txBox="1"/>
          <p:nvPr/>
        </p:nvSpPr>
        <p:spPr>
          <a:xfrm>
            <a:off x="373406" y="3979158"/>
            <a:ext cx="4153770" cy="2308324"/>
          </a:xfrm>
          <a:prstGeom prst="rect">
            <a:avLst/>
          </a:prstGeom>
          <a:noFill/>
        </p:spPr>
        <p:txBody>
          <a:bodyPr wrap="square" rtlCol="0">
            <a:spAutoFit/>
          </a:bodyPr>
          <a:lstStyle/>
          <a:p>
            <a:r>
              <a:rPr lang="zh-CN" altLang="en-US" b="1" dirty="0">
                <a:solidFill>
                  <a:srgbClr val="FF0000"/>
                </a:solidFill>
              </a:rPr>
              <a:t>仔細注意這裡的模式，你會在每個有合併衝突的檔</a:t>
            </a:r>
            <a:r>
              <a:rPr lang="zh-TW" altLang="en-US" b="1" dirty="0">
                <a:solidFill>
                  <a:srgbClr val="FF0000"/>
                </a:solidFill>
              </a:rPr>
              <a:t>案</a:t>
            </a:r>
            <a:r>
              <a:rPr lang="zh-CN" altLang="en-US" b="1" dirty="0">
                <a:solidFill>
                  <a:srgbClr val="FF0000"/>
                </a:solidFill>
              </a:rPr>
              <a:t>中看到它。</a:t>
            </a:r>
            <a:endParaRPr lang="en-US" altLang="zh-CN" b="1" dirty="0">
              <a:solidFill>
                <a:srgbClr val="FF0000"/>
              </a:solidFill>
            </a:endParaRPr>
          </a:p>
          <a:p>
            <a:endParaRPr lang="en-US" altLang="zh-TW" b="1" dirty="0">
              <a:solidFill>
                <a:srgbClr val="FF0000"/>
              </a:solidFill>
            </a:endParaRPr>
          </a:p>
          <a:p>
            <a:r>
              <a:rPr lang="zh-CN" altLang="en-US" b="1" dirty="0">
                <a:solidFill>
                  <a:srgbClr val="FF0000"/>
                </a:solidFill>
              </a:rPr>
              <a:t>從 </a:t>
            </a:r>
            <a:r>
              <a:rPr lang="en-US" altLang="zh-CN" b="1" dirty="0">
                <a:solidFill>
                  <a:srgbClr val="FF0000"/>
                </a:solidFill>
              </a:rPr>
              <a:t>&lt;&lt;&lt;&lt;&lt;&lt;&lt; HEAD </a:t>
            </a:r>
            <a:r>
              <a:rPr lang="zh-CN" altLang="en-US" b="1" dirty="0">
                <a:solidFill>
                  <a:srgbClr val="FF0000"/>
                </a:solidFill>
              </a:rPr>
              <a:t>到 </a:t>
            </a:r>
            <a:r>
              <a:rPr lang="en-US" altLang="zh-CN" b="1" dirty="0">
                <a:solidFill>
                  <a:srgbClr val="FF0000"/>
                </a:solidFill>
              </a:rPr>
              <a:t>======= </a:t>
            </a:r>
            <a:r>
              <a:rPr lang="zh-CN" altLang="en-US" b="1" dirty="0">
                <a:solidFill>
                  <a:srgbClr val="FF0000"/>
                </a:solidFill>
              </a:rPr>
              <a:t>那行之間的就是當前分支上的內容。</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從 </a:t>
            </a:r>
            <a:r>
              <a:rPr lang="en-US" altLang="zh-CN" b="1" dirty="0">
                <a:solidFill>
                  <a:srgbClr val="FF0000"/>
                </a:solidFill>
              </a:rPr>
              <a:t>======= </a:t>
            </a:r>
            <a:r>
              <a:rPr lang="zh-CN" altLang="en-US" b="1" dirty="0">
                <a:solidFill>
                  <a:srgbClr val="FF0000"/>
                </a:solidFill>
              </a:rPr>
              <a:t>到 </a:t>
            </a:r>
            <a:r>
              <a:rPr lang="en-US" altLang="zh-CN" b="1" dirty="0">
                <a:solidFill>
                  <a:srgbClr val="FF0000"/>
                </a:solidFill>
              </a:rPr>
              <a:t>&gt;&gt;&gt;&gt;&gt;&gt;&gt; </a:t>
            </a:r>
            <a:r>
              <a:rPr lang="zh-CN" altLang="en-US" b="1" dirty="0">
                <a:solidFill>
                  <a:srgbClr val="FF0000"/>
                </a:solidFill>
              </a:rPr>
              <a:t>你的傳入分支名之間的就是傳入分支上的內容</a:t>
            </a:r>
            <a:endParaRPr lang="zh-TW" altLang="en-US" b="1" dirty="0">
              <a:solidFill>
                <a:srgbClr val="FF0000"/>
              </a:solidFill>
            </a:endParaRPr>
          </a:p>
        </p:txBody>
      </p:sp>
      <p:pic>
        <p:nvPicPr>
          <p:cNvPr id="3" name="圖片 2">
            <a:extLst>
              <a:ext uri="{FF2B5EF4-FFF2-40B4-BE49-F238E27FC236}">
                <a16:creationId xmlns:a16="http://schemas.microsoft.com/office/drawing/2014/main" id="{6E9D391B-4597-44BE-AB0A-C856B793994E}"/>
              </a:ext>
            </a:extLst>
          </p:cNvPr>
          <p:cNvPicPr>
            <a:picLocks noChangeAspect="1"/>
          </p:cNvPicPr>
          <p:nvPr/>
        </p:nvPicPr>
        <p:blipFill>
          <a:blip r:embed="rId2"/>
          <a:stretch>
            <a:fillRect/>
          </a:stretch>
        </p:blipFill>
        <p:spPr>
          <a:xfrm>
            <a:off x="6983508" y="667576"/>
            <a:ext cx="3299366" cy="2644530"/>
          </a:xfrm>
          <a:prstGeom prst="rect">
            <a:avLst/>
          </a:prstGeom>
        </p:spPr>
      </p:pic>
      <p:sp>
        <p:nvSpPr>
          <p:cNvPr id="10" name="文字方塊 9">
            <a:extLst>
              <a:ext uri="{FF2B5EF4-FFF2-40B4-BE49-F238E27FC236}">
                <a16:creationId xmlns:a16="http://schemas.microsoft.com/office/drawing/2014/main" id="{95E05A9C-F4F0-4C92-BE67-616FC5DA338C}"/>
              </a:ext>
            </a:extLst>
          </p:cNvPr>
          <p:cNvSpPr txBox="1"/>
          <p:nvPr/>
        </p:nvSpPr>
        <p:spPr>
          <a:xfrm>
            <a:off x="7712753" y="170320"/>
            <a:ext cx="1840876" cy="369332"/>
          </a:xfrm>
          <a:prstGeom prst="rect">
            <a:avLst/>
          </a:prstGeom>
          <a:noFill/>
        </p:spPr>
        <p:txBody>
          <a:bodyPr wrap="square" rtlCol="0">
            <a:spAutoFit/>
          </a:bodyPr>
          <a:lstStyle/>
          <a:p>
            <a:r>
              <a:rPr lang="zh-TW" altLang="en-US" b="1" dirty="0">
                <a:solidFill>
                  <a:srgbClr val="FF0000"/>
                </a:solidFill>
              </a:rPr>
              <a:t>衝突文件修改前</a:t>
            </a:r>
          </a:p>
        </p:txBody>
      </p:sp>
      <p:pic>
        <p:nvPicPr>
          <p:cNvPr id="11" name="圖片 10">
            <a:extLst>
              <a:ext uri="{FF2B5EF4-FFF2-40B4-BE49-F238E27FC236}">
                <a16:creationId xmlns:a16="http://schemas.microsoft.com/office/drawing/2014/main" id="{2F141D0A-6821-4F91-AEB4-86E30E204FA2}"/>
              </a:ext>
            </a:extLst>
          </p:cNvPr>
          <p:cNvPicPr>
            <a:picLocks noChangeAspect="1"/>
          </p:cNvPicPr>
          <p:nvPr/>
        </p:nvPicPr>
        <p:blipFill>
          <a:blip r:embed="rId3"/>
          <a:stretch>
            <a:fillRect/>
          </a:stretch>
        </p:blipFill>
        <p:spPr>
          <a:xfrm>
            <a:off x="6983508" y="4689154"/>
            <a:ext cx="2857748" cy="1501270"/>
          </a:xfrm>
          <a:prstGeom prst="rect">
            <a:avLst/>
          </a:prstGeom>
        </p:spPr>
      </p:pic>
      <p:sp>
        <p:nvSpPr>
          <p:cNvPr id="12" name="文字方塊 11">
            <a:extLst>
              <a:ext uri="{FF2B5EF4-FFF2-40B4-BE49-F238E27FC236}">
                <a16:creationId xmlns:a16="http://schemas.microsoft.com/office/drawing/2014/main" id="{94330E76-BDCB-41B3-8254-A1BBFFEBA0FA}"/>
              </a:ext>
            </a:extLst>
          </p:cNvPr>
          <p:cNvSpPr txBox="1"/>
          <p:nvPr/>
        </p:nvSpPr>
        <p:spPr>
          <a:xfrm>
            <a:off x="7491944" y="4213402"/>
            <a:ext cx="1840876" cy="369332"/>
          </a:xfrm>
          <a:prstGeom prst="rect">
            <a:avLst/>
          </a:prstGeom>
          <a:noFill/>
        </p:spPr>
        <p:txBody>
          <a:bodyPr wrap="square" rtlCol="0">
            <a:spAutoFit/>
          </a:bodyPr>
          <a:lstStyle/>
          <a:p>
            <a:r>
              <a:rPr lang="zh-TW" altLang="en-US" b="1" dirty="0">
                <a:solidFill>
                  <a:srgbClr val="FF0000"/>
                </a:solidFill>
              </a:rPr>
              <a:t>衝突文件修改後</a:t>
            </a:r>
          </a:p>
        </p:txBody>
      </p:sp>
    </p:spTree>
    <p:extLst>
      <p:ext uri="{BB962C8B-B14F-4D97-AF65-F5344CB8AC3E}">
        <p14:creationId xmlns:p14="http://schemas.microsoft.com/office/powerpoint/2010/main" val="3868437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82FA5-A84E-4C58-996B-45790AAEE251}"/>
              </a:ext>
            </a:extLst>
          </p:cNvPr>
          <p:cNvSpPr>
            <a:spLocks noGrp="1"/>
          </p:cNvSpPr>
          <p:nvPr>
            <p:ph type="title"/>
          </p:nvPr>
        </p:nvSpPr>
        <p:spPr/>
        <p:txBody>
          <a:bodyPr/>
          <a:lstStyle/>
          <a:p>
            <a:r>
              <a:rPr lang="zh-TW" altLang="en-US" dirty="0"/>
              <a:t>衝突解決</a:t>
            </a:r>
            <a:r>
              <a:rPr lang="en-US" altLang="zh-TW" dirty="0"/>
              <a:t>7</a:t>
            </a:r>
            <a:endParaRPr lang="zh-TW" altLang="en-US" dirty="0"/>
          </a:p>
        </p:txBody>
      </p:sp>
      <p:pic>
        <p:nvPicPr>
          <p:cNvPr id="4" name="圖片 3">
            <a:extLst>
              <a:ext uri="{FF2B5EF4-FFF2-40B4-BE49-F238E27FC236}">
                <a16:creationId xmlns:a16="http://schemas.microsoft.com/office/drawing/2014/main" id="{F1C940B6-52BF-4D3B-9B55-31D56F717A15}"/>
              </a:ext>
            </a:extLst>
          </p:cNvPr>
          <p:cNvPicPr>
            <a:picLocks noChangeAspect="1"/>
          </p:cNvPicPr>
          <p:nvPr/>
        </p:nvPicPr>
        <p:blipFill>
          <a:blip r:embed="rId2"/>
          <a:stretch>
            <a:fillRect/>
          </a:stretch>
        </p:blipFill>
        <p:spPr>
          <a:xfrm>
            <a:off x="1602770" y="1963270"/>
            <a:ext cx="8512343" cy="4826831"/>
          </a:xfrm>
          <a:prstGeom prst="rect">
            <a:avLst/>
          </a:prstGeom>
        </p:spPr>
      </p:pic>
      <p:sp>
        <p:nvSpPr>
          <p:cNvPr id="5" name="文字方塊 4">
            <a:extLst>
              <a:ext uri="{FF2B5EF4-FFF2-40B4-BE49-F238E27FC236}">
                <a16:creationId xmlns:a16="http://schemas.microsoft.com/office/drawing/2014/main" id="{C8FDB0EB-A536-4A4C-A77E-1940A972069E}"/>
              </a:ext>
            </a:extLst>
          </p:cNvPr>
          <p:cNvSpPr txBox="1"/>
          <p:nvPr/>
        </p:nvSpPr>
        <p:spPr>
          <a:xfrm>
            <a:off x="4694956" y="1506022"/>
            <a:ext cx="2539562" cy="369332"/>
          </a:xfrm>
          <a:prstGeom prst="rect">
            <a:avLst/>
          </a:prstGeom>
          <a:noFill/>
        </p:spPr>
        <p:txBody>
          <a:bodyPr wrap="square" rtlCol="0">
            <a:spAutoFit/>
          </a:bodyPr>
          <a:lstStyle/>
          <a:p>
            <a:r>
              <a:rPr lang="zh-TW" altLang="en-US" b="1" dirty="0">
                <a:solidFill>
                  <a:srgbClr val="FF0000"/>
                </a:solidFill>
              </a:rPr>
              <a:t>最後進行 </a:t>
            </a:r>
            <a:r>
              <a:rPr lang="en-US" altLang="zh-TW" b="1" dirty="0">
                <a:solidFill>
                  <a:srgbClr val="FF0000"/>
                </a:solidFill>
              </a:rPr>
              <a:t>add + commit</a:t>
            </a:r>
            <a:endParaRPr lang="zh-TW" altLang="en-US" b="1" dirty="0">
              <a:solidFill>
                <a:srgbClr val="FF0000"/>
              </a:solidFill>
            </a:endParaRPr>
          </a:p>
        </p:txBody>
      </p:sp>
      <p:sp>
        <p:nvSpPr>
          <p:cNvPr id="6" name="矩形 5">
            <a:extLst>
              <a:ext uri="{FF2B5EF4-FFF2-40B4-BE49-F238E27FC236}">
                <a16:creationId xmlns:a16="http://schemas.microsoft.com/office/drawing/2014/main" id="{EB0220C6-383A-4014-A940-3C7F3B001D87}"/>
              </a:ext>
            </a:extLst>
          </p:cNvPr>
          <p:cNvSpPr/>
          <p:nvPr/>
        </p:nvSpPr>
        <p:spPr>
          <a:xfrm>
            <a:off x="6810251" y="4619251"/>
            <a:ext cx="155325" cy="203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B0096D1A-921D-4E1D-B781-2E6B23130B9B}"/>
              </a:ext>
            </a:extLst>
          </p:cNvPr>
          <p:cNvSpPr/>
          <p:nvPr/>
        </p:nvSpPr>
        <p:spPr>
          <a:xfrm>
            <a:off x="9275546" y="6519769"/>
            <a:ext cx="839567" cy="2703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006286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67AFE4-7151-40FA-9571-075EF3EEBD21}"/>
              </a:ext>
            </a:extLst>
          </p:cNvPr>
          <p:cNvSpPr>
            <a:spLocks noGrp="1"/>
          </p:cNvSpPr>
          <p:nvPr>
            <p:ph type="title"/>
          </p:nvPr>
        </p:nvSpPr>
        <p:spPr/>
        <p:txBody>
          <a:bodyPr/>
          <a:lstStyle/>
          <a:p>
            <a:r>
              <a:rPr lang="zh-TW" altLang="en-US" dirty="0"/>
              <a:t>衝突解決</a:t>
            </a:r>
            <a:r>
              <a:rPr lang="en-US" altLang="zh-TW" dirty="0"/>
              <a:t>8</a:t>
            </a:r>
            <a:endParaRPr lang="zh-TW" altLang="en-US" dirty="0"/>
          </a:p>
        </p:txBody>
      </p:sp>
      <p:pic>
        <p:nvPicPr>
          <p:cNvPr id="4" name="圖片 3">
            <a:extLst>
              <a:ext uri="{FF2B5EF4-FFF2-40B4-BE49-F238E27FC236}">
                <a16:creationId xmlns:a16="http://schemas.microsoft.com/office/drawing/2014/main" id="{B5B766AB-F78A-4A29-A567-48581809D8A1}"/>
              </a:ext>
            </a:extLst>
          </p:cNvPr>
          <p:cNvPicPr>
            <a:picLocks noChangeAspect="1"/>
          </p:cNvPicPr>
          <p:nvPr/>
        </p:nvPicPr>
        <p:blipFill>
          <a:blip r:embed="rId2"/>
          <a:stretch>
            <a:fillRect/>
          </a:stretch>
        </p:blipFill>
        <p:spPr>
          <a:xfrm>
            <a:off x="2250141" y="2339868"/>
            <a:ext cx="6996180" cy="4350231"/>
          </a:xfrm>
          <a:prstGeom prst="rect">
            <a:avLst/>
          </a:prstGeom>
        </p:spPr>
      </p:pic>
      <p:sp>
        <p:nvSpPr>
          <p:cNvPr id="5" name="文字方塊 4">
            <a:extLst>
              <a:ext uri="{FF2B5EF4-FFF2-40B4-BE49-F238E27FC236}">
                <a16:creationId xmlns:a16="http://schemas.microsoft.com/office/drawing/2014/main" id="{629B7DFE-D0F8-48AE-97D6-9974E65EFD0D}"/>
              </a:ext>
            </a:extLst>
          </p:cNvPr>
          <p:cNvSpPr txBox="1"/>
          <p:nvPr/>
        </p:nvSpPr>
        <p:spPr>
          <a:xfrm>
            <a:off x="5097806" y="1893365"/>
            <a:ext cx="1114735" cy="369332"/>
          </a:xfrm>
          <a:prstGeom prst="rect">
            <a:avLst/>
          </a:prstGeom>
          <a:noFill/>
        </p:spPr>
        <p:txBody>
          <a:bodyPr wrap="square" rtlCol="0">
            <a:spAutoFit/>
          </a:bodyPr>
          <a:lstStyle/>
          <a:p>
            <a:r>
              <a:rPr lang="zh-TW" altLang="en-US" b="1" dirty="0">
                <a:solidFill>
                  <a:srgbClr val="FF0000"/>
                </a:solidFill>
              </a:rPr>
              <a:t>最終結果</a:t>
            </a:r>
          </a:p>
        </p:txBody>
      </p:sp>
    </p:spTree>
    <p:extLst>
      <p:ext uri="{BB962C8B-B14F-4D97-AF65-F5344CB8AC3E}">
        <p14:creationId xmlns:p14="http://schemas.microsoft.com/office/powerpoint/2010/main" val="1208509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FB704D-4644-495D-A6DE-55701CEBEB9F}"/>
              </a:ext>
            </a:extLst>
          </p:cNvPr>
          <p:cNvSpPr>
            <a:spLocks noGrp="1"/>
          </p:cNvSpPr>
          <p:nvPr>
            <p:ph type="title"/>
          </p:nvPr>
        </p:nvSpPr>
        <p:spPr/>
        <p:txBody>
          <a:bodyPr/>
          <a:lstStyle/>
          <a:p>
            <a:r>
              <a:rPr lang="en-US" altLang="zh-TW" dirty="0"/>
              <a:t>Fetch1</a:t>
            </a:r>
            <a:endParaRPr lang="zh-TW" altLang="en-US" dirty="0"/>
          </a:p>
        </p:txBody>
      </p:sp>
      <p:pic>
        <p:nvPicPr>
          <p:cNvPr id="4" name="圖片 3">
            <a:extLst>
              <a:ext uri="{FF2B5EF4-FFF2-40B4-BE49-F238E27FC236}">
                <a16:creationId xmlns:a16="http://schemas.microsoft.com/office/drawing/2014/main" id="{F08901C5-FAF6-4C05-A55E-76C5A3C4A319}"/>
              </a:ext>
            </a:extLst>
          </p:cNvPr>
          <p:cNvPicPr>
            <a:picLocks noChangeAspect="1"/>
          </p:cNvPicPr>
          <p:nvPr/>
        </p:nvPicPr>
        <p:blipFill>
          <a:blip r:embed="rId2"/>
          <a:stretch>
            <a:fillRect/>
          </a:stretch>
        </p:blipFill>
        <p:spPr>
          <a:xfrm>
            <a:off x="507029" y="1511557"/>
            <a:ext cx="7552241" cy="2376813"/>
          </a:xfrm>
          <a:prstGeom prst="rect">
            <a:avLst/>
          </a:prstGeom>
        </p:spPr>
      </p:pic>
      <p:pic>
        <p:nvPicPr>
          <p:cNvPr id="5" name="圖片 4">
            <a:extLst>
              <a:ext uri="{FF2B5EF4-FFF2-40B4-BE49-F238E27FC236}">
                <a16:creationId xmlns:a16="http://schemas.microsoft.com/office/drawing/2014/main" id="{3B981FB2-CCED-4FB3-9C94-1F52AEE57C88}"/>
              </a:ext>
            </a:extLst>
          </p:cNvPr>
          <p:cNvPicPr>
            <a:picLocks noChangeAspect="1"/>
          </p:cNvPicPr>
          <p:nvPr/>
        </p:nvPicPr>
        <p:blipFill>
          <a:blip r:embed="rId3"/>
          <a:stretch>
            <a:fillRect/>
          </a:stretch>
        </p:blipFill>
        <p:spPr>
          <a:xfrm>
            <a:off x="3774141" y="4099427"/>
            <a:ext cx="8130692" cy="2643722"/>
          </a:xfrm>
          <a:prstGeom prst="rect">
            <a:avLst/>
          </a:prstGeom>
        </p:spPr>
      </p:pic>
      <p:sp>
        <p:nvSpPr>
          <p:cNvPr id="6" name="矩形 5">
            <a:extLst>
              <a:ext uri="{FF2B5EF4-FFF2-40B4-BE49-F238E27FC236}">
                <a16:creationId xmlns:a16="http://schemas.microsoft.com/office/drawing/2014/main" id="{E935D3F5-9B18-46C2-930C-AC1B9EB436BB}"/>
              </a:ext>
            </a:extLst>
          </p:cNvPr>
          <p:cNvSpPr/>
          <p:nvPr/>
        </p:nvSpPr>
        <p:spPr>
          <a:xfrm>
            <a:off x="838200" y="3240043"/>
            <a:ext cx="443753" cy="2741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0218FB5C-DC42-460F-8B79-AFF5708325A1}"/>
              </a:ext>
            </a:extLst>
          </p:cNvPr>
          <p:cNvSpPr/>
          <p:nvPr/>
        </p:nvSpPr>
        <p:spPr>
          <a:xfrm>
            <a:off x="4256254" y="5732231"/>
            <a:ext cx="443753" cy="2741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D2D6DF4F-3ABD-471A-972F-575347874B54}"/>
              </a:ext>
            </a:extLst>
          </p:cNvPr>
          <p:cNvSpPr txBox="1"/>
          <p:nvPr/>
        </p:nvSpPr>
        <p:spPr>
          <a:xfrm>
            <a:off x="1060076" y="4780000"/>
            <a:ext cx="2140324" cy="923330"/>
          </a:xfrm>
          <a:prstGeom prst="rect">
            <a:avLst/>
          </a:prstGeom>
          <a:noFill/>
        </p:spPr>
        <p:txBody>
          <a:bodyPr wrap="square" rtlCol="0">
            <a:spAutoFit/>
          </a:bodyPr>
          <a:lstStyle/>
          <a:p>
            <a:r>
              <a:rPr lang="zh-TW" altLang="en-US" b="1" dirty="0">
                <a:solidFill>
                  <a:srgbClr val="FF0000"/>
                </a:solidFill>
              </a:rPr>
              <a:t>在遠端的這兩個分支上分別新增</a:t>
            </a:r>
            <a:r>
              <a:rPr lang="en-US" altLang="zh-TW" b="1" dirty="0">
                <a:solidFill>
                  <a:srgbClr val="FF0000"/>
                </a:solidFill>
              </a:rPr>
              <a:t>AAA</a:t>
            </a:r>
            <a:r>
              <a:rPr lang="zh-TW" altLang="en-US" b="1" dirty="0">
                <a:solidFill>
                  <a:srgbClr val="FF0000"/>
                </a:solidFill>
              </a:rPr>
              <a:t>與</a:t>
            </a:r>
            <a:r>
              <a:rPr lang="en-US" altLang="zh-TW" b="1" dirty="0">
                <a:solidFill>
                  <a:srgbClr val="FF0000"/>
                </a:solidFill>
              </a:rPr>
              <a:t>BBB</a:t>
            </a:r>
            <a:r>
              <a:rPr lang="zh-TW" altLang="en-US" b="1" dirty="0">
                <a:solidFill>
                  <a:srgbClr val="FF0000"/>
                </a:solidFill>
              </a:rPr>
              <a:t>檔案</a:t>
            </a:r>
          </a:p>
        </p:txBody>
      </p:sp>
    </p:spTree>
    <p:extLst>
      <p:ext uri="{BB962C8B-B14F-4D97-AF65-F5344CB8AC3E}">
        <p14:creationId xmlns:p14="http://schemas.microsoft.com/office/powerpoint/2010/main" val="421757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2CB3D040-C6E9-43F8-ACF8-9C4F388971DB}"/>
              </a:ext>
            </a:extLst>
          </p:cNvPr>
          <p:cNvPicPr>
            <a:picLocks noChangeAspect="1"/>
          </p:cNvPicPr>
          <p:nvPr/>
        </p:nvPicPr>
        <p:blipFill>
          <a:blip r:embed="rId2"/>
          <a:stretch>
            <a:fillRect/>
          </a:stretch>
        </p:blipFill>
        <p:spPr>
          <a:xfrm>
            <a:off x="6398629" y="1989296"/>
            <a:ext cx="4359018" cy="1379340"/>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透過</a:t>
            </a:r>
            <a:r>
              <a:rPr lang="en-US" altLang="zh-TW" dirty="0" err="1"/>
              <a:t>sourcetree</a:t>
            </a:r>
            <a:r>
              <a:rPr lang="zh-TW" altLang="en-US" dirty="0"/>
              <a:t>查看獲取當前專案的位置</a:t>
            </a:r>
          </a:p>
        </p:txBody>
      </p:sp>
      <p:sp>
        <p:nvSpPr>
          <p:cNvPr id="11" name="矩形 10">
            <a:extLst>
              <a:ext uri="{FF2B5EF4-FFF2-40B4-BE49-F238E27FC236}">
                <a16:creationId xmlns:a16="http://schemas.microsoft.com/office/drawing/2014/main" id="{75E0D3A0-16A2-4DAF-91CE-97714052793A}"/>
              </a:ext>
            </a:extLst>
          </p:cNvPr>
          <p:cNvSpPr/>
          <p:nvPr/>
        </p:nvSpPr>
        <p:spPr>
          <a:xfrm>
            <a:off x="9610164" y="2457603"/>
            <a:ext cx="519952" cy="5507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30AC0A6-A9E4-4343-9769-63F7B38AC5C8}"/>
              </a:ext>
            </a:extLst>
          </p:cNvPr>
          <p:cNvSpPr txBox="1"/>
          <p:nvPr/>
        </p:nvSpPr>
        <p:spPr>
          <a:xfrm>
            <a:off x="5943600" y="1529996"/>
            <a:ext cx="5585012" cy="369332"/>
          </a:xfrm>
          <a:prstGeom prst="rect">
            <a:avLst/>
          </a:prstGeom>
          <a:noFill/>
        </p:spPr>
        <p:txBody>
          <a:bodyPr wrap="square" rtlCol="0">
            <a:spAutoFit/>
          </a:bodyPr>
          <a:lstStyle/>
          <a:p>
            <a:r>
              <a:rPr lang="zh-TW" altLang="en-US" b="1" dirty="0">
                <a:solidFill>
                  <a:srgbClr val="FF0000"/>
                </a:solidFill>
              </a:rPr>
              <a:t>按下右上角</a:t>
            </a:r>
            <a:r>
              <a:rPr lang="en-US" altLang="zh-TW" b="1" dirty="0">
                <a:solidFill>
                  <a:srgbClr val="FF0000"/>
                </a:solidFill>
              </a:rPr>
              <a:t>explorer</a:t>
            </a:r>
            <a:r>
              <a:rPr lang="zh-TW" altLang="en-US" b="1" dirty="0">
                <a:solidFill>
                  <a:srgbClr val="FF0000"/>
                </a:solidFill>
              </a:rPr>
              <a:t>鍵，即可開啟此專案所處的資料夾</a:t>
            </a:r>
          </a:p>
        </p:txBody>
      </p:sp>
      <p:pic>
        <p:nvPicPr>
          <p:cNvPr id="6" name="圖片 5">
            <a:extLst>
              <a:ext uri="{FF2B5EF4-FFF2-40B4-BE49-F238E27FC236}">
                <a16:creationId xmlns:a16="http://schemas.microsoft.com/office/drawing/2014/main" id="{ECCF95F2-4BDD-4D49-8D45-03833E1D4A5D}"/>
              </a:ext>
            </a:extLst>
          </p:cNvPr>
          <p:cNvPicPr>
            <a:picLocks noChangeAspect="1"/>
          </p:cNvPicPr>
          <p:nvPr/>
        </p:nvPicPr>
        <p:blipFill>
          <a:blip r:embed="rId3"/>
          <a:stretch>
            <a:fillRect/>
          </a:stretch>
        </p:blipFill>
        <p:spPr>
          <a:xfrm>
            <a:off x="2292260" y="4122801"/>
            <a:ext cx="9388752" cy="2513631"/>
          </a:xfrm>
          <a:prstGeom prst="rect">
            <a:avLst/>
          </a:prstGeom>
        </p:spPr>
      </p:pic>
      <p:pic>
        <p:nvPicPr>
          <p:cNvPr id="13" name="圖片 12">
            <a:extLst>
              <a:ext uri="{FF2B5EF4-FFF2-40B4-BE49-F238E27FC236}">
                <a16:creationId xmlns:a16="http://schemas.microsoft.com/office/drawing/2014/main" id="{A3FC2341-AB62-401F-BC5E-AA9A1FCD1BC1}"/>
              </a:ext>
            </a:extLst>
          </p:cNvPr>
          <p:cNvPicPr>
            <a:picLocks noChangeAspect="1"/>
          </p:cNvPicPr>
          <p:nvPr/>
        </p:nvPicPr>
        <p:blipFill>
          <a:blip r:embed="rId4"/>
          <a:stretch>
            <a:fillRect/>
          </a:stretch>
        </p:blipFill>
        <p:spPr>
          <a:xfrm>
            <a:off x="493201" y="1315441"/>
            <a:ext cx="1882303" cy="2522439"/>
          </a:xfrm>
          <a:prstGeom prst="rect">
            <a:avLst/>
          </a:prstGeom>
        </p:spPr>
      </p:pic>
      <p:sp>
        <p:nvSpPr>
          <p:cNvPr id="14" name="文字方塊 13">
            <a:extLst>
              <a:ext uri="{FF2B5EF4-FFF2-40B4-BE49-F238E27FC236}">
                <a16:creationId xmlns:a16="http://schemas.microsoft.com/office/drawing/2014/main" id="{53AC9F24-9CB6-467D-8801-3E1AB046C477}"/>
              </a:ext>
            </a:extLst>
          </p:cNvPr>
          <p:cNvSpPr txBox="1"/>
          <p:nvPr/>
        </p:nvSpPr>
        <p:spPr>
          <a:xfrm>
            <a:off x="2411434" y="2207328"/>
            <a:ext cx="2402542" cy="369332"/>
          </a:xfrm>
          <a:prstGeom prst="rect">
            <a:avLst/>
          </a:prstGeom>
          <a:noFill/>
        </p:spPr>
        <p:txBody>
          <a:bodyPr wrap="square" rtlCol="0">
            <a:spAutoFit/>
          </a:bodyPr>
          <a:lstStyle/>
          <a:p>
            <a:r>
              <a:rPr lang="zh-TW" altLang="en-US" b="1" dirty="0">
                <a:solidFill>
                  <a:srgbClr val="FF0000"/>
                </a:solidFill>
              </a:rPr>
              <a:t>一開始沒有任何分支</a:t>
            </a:r>
          </a:p>
        </p:txBody>
      </p:sp>
      <p:cxnSp>
        <p:nvCxnSpPr>
          <p:cNvPr id="16" name="直線單箭頭接點 15">
            <a:extLst>
              <a:ext uri="{FF2B5EF4-FFF2-40B4-BE49-F238E27FC236}">
                <a16:creationId xmlns:a16="http://schemas.microsoft.com/office/drawing/2014/main" id="{83B6C81C-A559-4C87-B1E9-13F65B6695BB}"/>
              </a:ext>
            </a:extLst>
          </p:cNvPr>
          <p:cNvCxnSpPr>
            <a:cxnSpLocks/>
          </p:cNvCxnSpPr>
          <p:nvPr/>
        </p:nvCxnSpPr>
        <p:spPr>
          <a:xfrm flipH="1">
            <a:off x="8077200" y="3505200"/>
            <a:ext cx="134472" cy="502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3509D378-C18D-4B20-A3D8-20E06212A1A1}"/>
              </a:ext>
            </a:extLst>
          </p:cNvPr>
          <p:cNvCxnSpPr>
            <a:cxnSpLocks/>
          </p:cNvCxnSpPr>
          <p:nvPr/>
        </p:nvCxnSpPr>
        <p:spPr>
          <a:xfrm>
            <a:off x="4725626" y="2820822"/>
            <a:ext cx="96696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274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FB704D-4644-495D-A6DE-55701CEBEB9F}"/>
              </a:ext>
            </a:extLst>
          </p:cNvPr>
          <p:cNvSpPr>
            <a:spLocks noGrp="1"/>
          </p:cNvSpPr>
          <p:nvPr>
            <p:ph type="title"/>
          </p:nvPr>
        </p:nvSpPr>
        <p:spPr/>
        <p:txBody>
          <a:bodyPr/>
          <a:lstStyle/>
          <a:p>
            <a:r>
              <a:rPr lang="en-US" altLang="zh-TW" dirty="0"/>
              <a:t>Fetch2</a:t>
            </a:r>
            <a:endParaRPr lang="zh-TW" altLang="en-US" dirty="0"/>
          </a:p>
        </p:txBody>
      </p:sp>
      <p:pic>
        <p:nvPicPr>
          <p:cNvPr id="3" name="圖片 2">
            <a:extLst>
              <a:ext uri="{FF2B5EF4-FFF2-40B4-BE49-F238E27FC236}">
                <a16:creationId xmlns:a16="http://schemas.microsoft.com/office/drawing/2014/main" id="{32468019-50E7-402F-B6A8-DD2AF0B6660B}"/>
              </a:ext>
            </a:extLst>
          </p:cNvPr>
          <p:cNvPicPr>
            <a:picLocks noChangeAspect="1"/>
          </p:cNvPicPr>
          <p:nvPr/>
        </p:nvPicPr>
        <p:blipFill>
          <a:blip r:embed="rId2"/>
          <a:stretch>
            <a:fillRect/>
          </a:stretch>
        </p:blipFill>
        <p:spPr>
          <a:xfrm>
            <a:off x="222274" y="1466248"/>
            <a:ext cx="5452996" cy="3025067"/>
          </a:xfrm>
          <a:prstGeom prst="rect">
            <a:avLst/>
          </a:prstGeom>
        </p:spPr>
      </p:pic>
      <p:sp>
        <p:nvSpPr>
          <p:cNvPr id="9" name="矩形 8">
            <a:extLst>
              <a:ext uri="{FF2B5EF4-FFF2-40B4-BE49-F238E27FC236}">
                <a16:creationId xmlns:a16="http://schemas.microsoft.com/office/drawing/2014/main" id="{204C982B-1152-4E6E-94F7-41B0AAFD9209}"/>
              </a:ext>
            </a:extLst>
          </p:cNvPr>
          <p:cNvSpPr/>
          <p:nvPr/>
        </p:nvSpPr>
        <p:spPr>
          <a:xfrm>
            <a:off x="1853712" y="1931194"/>
            <a:ext cx="378499" cy="4444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 name="圖片 9">
            <a:extLst>
              <a:ext uri="{FF2B5EF4-FFF2-40B4-BE49-F238E27FC236}">
                <a16:creationId xmlns:a16="http://schemas.microsoft.com/office/drawing/2014/main" id="{6873E54B-C6CB-488F-903E-3CADD775BC9C}"/>
              </a:ext>
            </a:extLst>
          </p:cNvPr>
          <p:cNvPicPr>
            <a:picLocks noChangeAspect="1"/>
          </p:cNvPicPr>
          <p:nvPr/>
        </p:nvPicPr>
        <p:blipFill>
          <a:blip r:embed="rId3"/>
          <a:stretch>
            <a:fillRect/>
          </a:stretch>
        </p:blipFill>
        <p:spPr>
          <a:xfrm>
            <a:off x="5780653" y="2879908"/>
            <a:ext cx="6260400" cy="3612967"/>
          </a:xfrm>
          <a:prstGeom prst="rect">
            <a:avLst/>
          </a:prstGeom>
        </p:spPr>
      </p:pic>
      <p:sp>
        <p:nvSpPr>
          <p:cNvPr id="11" name="矩形 10">
            <a:extLst>
              <a:ext uri="{FF2B5EF4-FFF2-40B4-BE49-F238E27FC236}">
                <a16:creationId xmlns:a16="http://schemas.microsoft.com/office/drawing/2014/main" id="{913A1B14-131F-46DB-822B-F3D42D250B57}"/>
              </a:ext>
            </a:extLst>
          </p:cNvPr>
          <p:cNvSpPr/>
          <p:nvPr/>
        </p:nvSpPr>
        <p:spPr>
          <a:xfrm>
            <a:off x="10551459" y="4536141"/>
            <a:ext cx="636494" cy="2958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846521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A76CB6-A9D8-4ABB-8BF8-FB4F3134C868}"/>
              </a:ext>
            </a:extLst>
          </p:cNvPr>
          <p:cNvSpPr>
            <a:spLocks noGrp="1"/>
          </p:cNvSpPr>
          <p:nvPr>
            <p:ph type="title"/>
          </p:nvPr>
        </p:nvSpPr>
        <p:spPr/>
        <p:txBody>
          <a:bodyPr/>
          <a:lstStyle/>
          <a:p>
            <a:r>
              <a:rPr lang="en-US" altLang="zh-TW" dirty="0"/>
              <a:t>Fetch3</a:t>
            </a:r>
            <a:endParaRPr lang="zh-TW" altLang="en-US" dirty="0"/>
          </a:p>
        </p:txBody>
      </p:sp>
      <p:pic>
        <p:nvPicPr>
          <p:cNvPr id="5" name="圖片 4">
            <a:extLst>
              <a:ext uri="{FF2B5EF4-FFF2-40B4-BE49-F238E27FC236}">
                <a16:creationId xmlns:a16="http://schemas.microsoft.com/office/drawing/2014/main" id="{2BC6CACE-03F0-4891-8844-B78A9E87498B}"/>
              </a:ext>
            </a:extLst>
          </p:cNvPr>
          <p:cNvPicPr>
            <a:picLocks noChangeAspect="1"/>
          </p:cNvPicPr>
          <p:nvPr/>
        </p:nvPicPr>
        <p:blipFill>
          <a:blip r:embed="rId2"/>
          <a:stretch>
            <a:fillRect/>
          </a:stretch>
        </p:blipFill>
        <p:spPr>
          <a:xfrm>
            <a:off x="1111623" y="1890596"/>
            <a:ext cx="9579034" cy="4967404"/>
          </a:xfrm>
          <a:prstGeom prst="rect">
            <a:avLst/>
          </a:prstGeom>
        </p:spPr>
      </p:pic>
      <p:sp>
        <p:nvSpPr>
          <p:cNvPr id="6" name="文字方塊 5">
            <a:extLst>
              <a:ext uri="{FF2B5EF4-FFF2-40B4-BE49-F238E27FC236}">
                <a16:creationId xmlns:a16="http://schemas.microsoft.com/office/drawing/2014/main" id="{41D6D93B-0C09-49BB-A761-BEAD4EF9ED0A}"/>
              </a:ext>
            </a:extLst>
          </p:cNvPr>
          <p:cNvSpPr txBox="1"/>
          <p:nvPr/>
        </p:nvSpPr>
        <p:spPr>
          <a:xfrm>
            <a:off x="3130924" y="1421310"/>
            <a:ext cx="5779994" cy="369332"/>
          </a:xfrm>
          <a:prstGeom prst="rect">
            <a:avLst/>
          </a:prstGeom>
          <a:noFill/>
        </p:spPr>
        <p:txBody>
          <a:bodyPr wrap="square" rtlCol="0">
            <a:spAutoFit/>
          </a:bodyPr>
          <a:lstStyle/>
          <a:p>
            <a:r>
              <a:rPr lang="zh-TW" altLang="en-US" b="1" dirty="0">
                <a:solidFill>
                  <a:srgbClr val="FF0000"/>
                </a:solidFill>
              </a:rPr>
              <a:t>透過</a:t>
            </a:r>
            <a:r>
              <a:rPr lang="en-US" altLang="zh-TW" b="1" dirty="0">
                <a:solidFill>
                  <a:srgbClr val="FF0000"/>
                </a:solidFill>
              </a:rPr>
              <a:t>fetch</a:t>
            </a:r>
            <a:r>
              <a:rPr lang="zh-TW" altLang="en-US" b="1" dirty="0">
                <a:solidFill>
                  <a:srgbClr val="FF0000"/>
                </a:solidFill>
              </a:rPr>
              <a:t>可以確認遠端所有分支的更新狀態並拉取下來</a:t>
            </a:r>
          </a:p>
        </p:txBody>
      </p:sp>
    </p:spTree>
    <p:extLst>
      <p:ext uri="{BB962C8B-B14F-4D97-AF65-F5344CB8AC3E}">
        <p14:creationId xmlns:p14="http://schemas.microsoft.com/office/powerpoint/2010/main" val="1357185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4CB4EE-CD68-4250-88E9-F9C3BD3061BD}"/>
              </a:ext>
            </a:extLst>
          </p:cNvPr>
          <p:cNvSpPr>
            <a:spLocks noGrp="1"/>
          </p:cNvSpPr>
          <p:nvPr>
            <p:ph type="title"/>
          </p:nvPr>
        </p:nvSpPr>
        <p:spPr/>
        <p:txBody>
          <a:bodyPr/>
          <a:lstStyle/>
          <a:p>
            <a:r>
              <a:rPr lang="zh-TW" altLang="en-US" dirty="0"/>
              <a:t>參考資料</a:t>
            </a:r>
          </a:p>
        </p:txBody>
      </p:sp>
      <p:sp>
        <p:nvSpPr>
          <p:cNvPr id="3" name="內容版面配置區 2">
            <a:extLst>
              <a:ext uri="{FF2B5EF4-FFF2-40B4-BE49-F238E27FC236}">
                <a16:creationId xmlns:a16="http://schemas.microsoft.com/office/drawing/2014/main" id="{35772733-AAF4-4C8F-BF85-9F9315A88E72}"/>
              </a:ext>
            </a:extLst>
          </p:cNvPr>
          <p:cNvSpPr>
            <a:spLocks noGrp="1"/>
          </p:cNvSpPr>
          <p:nvPr>
            <p:ph idx="1"/>
          </p:nvPr>
        </p:nvSpPr>
        <p:spPr/>
        <p:txBody>
          <a:bodyPr/>
          <a:lstStyle/>
          <a:p>
            <a:r>
              <a:rPr lang="en-US" altLang="zh-TW" dirty="0">
                <a:hlinkClick r:id="rId2"/>
              </a:rPr>
              <a:t>https://juejin.cn/post/7078129531785052196#heading-8</a:t>
            </a:r>
            <a:endParaRPr lang="en-US" altLang="zh-TW" dirty="0"/>
          </a:p>
          <a:p>
            <a:endParaRPr lang="en-US" altLang="zh-TW" dirty="0"/>
          </a:p>
          <a:p>
            <a:r>
              <a:rPr lang="en-US" altLang="zh-TW" dirty="0">
                <a:hlinkClick r:id="rId3"/>
              </a:rPr>
              <a:t>https://blog.csdn.net/qq_21743659/article/details/113953227</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58539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a:t>
            </a:r>
            <a:r>
              <a:rPr lang="en-US" altLang="zh-TW" dirty="0"/>
              <a:t>01</a:t>
            </a:r>
            <a:endParaRPr lang="zh-TW" altLang="en-US" dirty="0"/>
          </a:p>
        </p:txBody>
      </p:sp>
      <p:pic>
        <p:nvPicPr>
          <p:cNvPr id="4" name="圖片 3">
            <a:extLst>
              <a:ext uri="{FF2B5EF4-FFF2-40B4-BE49-F238E27FC236}">
                <a16:creationId xmlns:a16="http://schemas.microsoft.com/office/drawing/2014/main" id="{9A75F634-A66F-4A3E-81AF-9C9FFD2AF4BF}"/>
              </a:ext>
            </a:extLst>
          </p:cNvPr>
          <p:cNvPicPr>
            <a:picLocks noChangeAspect="1"/>
          </p:cNvPicPr>
          <p:nvPr/>
        </p:nvPicPr>
        <p:blipFill>
          <a:blip r:embed="rId2"/>
          <a:stretch>
            <a:fillRect/>
          </a:stretch>
        </p:blipFill>
        <p:spPr>
          <a:xfrm>
            <a:off x="474638" y="1732947"/>
            <a:ext cx="10516511" cy="2309060"/>
          </a:xfrm>
          <a:prstGeom prst="rect">
            <a:avLst/>
          </a:prstGeom>
        </p:spPr>
      </p:pic>
      <p:sp>
        <p:nvSpPr>
          <p:cNvPr id="10" name="文字方塊 9">
            <a:extLst>
              <a:ext uri="{FF2B5EF4-FFF2-40B4-BE49-F238E27FC236}">
                <a16:creationId xmlns:a16="http://schemas.microsoft.com/office/drawing/2014/main" id="{646D0533-C35B-4ED4-9B46-7EED2478CD0E}"/>
              </a:ext>
            </a:extLst>
          </p:cNvPr>
          <p:cNvSpPr txBox="1"/>
          <p:nvPr/>
        </p:nvSpPr>
        <p:spPr>
          <a:xfrm>
            <a:off x="3854753" y="4187497"/>
            <a:ext cx="4231412" cy="369332"/>
          </a:xfrm>
          <a:prstGeom prst="rect">
            <a:avLst/>
          </a:prstGeom>
          <a:noFill/>
        </p:spPr>
        <p:txBody>
          <a:bodyPr wrap="square" rtlCol="0">
            <a:spAutoFit/>
          </a:bodyPr>
          <a:lstStyle/>
          <a:p>
            <a:r>
              <a:rPr lang="en-US" altLang="zh-TW" b="1" dirty="0">
                <a:solidFill>
                  <a:srgbClr val="FF0000"/>
                </a:solidFill>
              </a:rPr>
              <a:t>1.</a:t>
            </a:r>
            <a:r>
              <a:rPr lang="zh-TW" altLang="en-US" b="1" dirty="0">
                <a:solidFill>
                  <a:srgbClr val="FF0000"/>
                </a:solidFill>
              </a:rPr>
              <a:t>在此專案下新增一個</a:t>
            </a:r>
            <a:r>
              <a:rPr lang="en-US" altLang="zh-TW" b="1" dirty="0">
                <a:solidFill>
                  <a:srgbClr val="FF0000"/>
                </a:solidFill>
              </a:rPr>
              <a:t>readme.md</a:t>
            </a:r>
            <a:r>
              <a:rPr lang="zh-TW" altLang="en-US" b="1" dirty="0">
                <a:solidFill>
                  <a:srgbClr val="FF0000"/>
                </a:solidFill>
              </a:rPr>
              <a:t>的檔案</a:t>
            </a:r>
          </a:p>
        </p:txBody>
      </p:sp>
    </p:spTree>
    <p:extLst>
      <p:ext uri="{BB962C8B-B14F-4D97-AF65-F5344CB8AC3E}">
        <p14:creationId xmlns:p14="http://schemas.microsoft.com/office/powerpoint/2010/main" val="287448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創立原始分支並提交到遠端倉庫</a:t>
            </a:r>
            <a:r>
              <a:rPr lang="en-US" altLang="zh-TW" dirty="0"/>
              <a:t>01</a:t>
            </a:r>
            <a:endParaRPr lang="zh-TW" altLang="en-US" dirty="0"/>
          </a:p>
        </p:txBody>
      </p:sp>
      <p:sp>
        <p:nvSpPr>
          <p:cNvPr id="10" name="文字方塊 9">
            <a:extLst>
              <a:ext uri="{FF2B5EF4-FFF2-40B4-BE49-F238E27FC236}">
                <a16:creationId xmlns:a16="http://schemas.microsoft.com/office/drawing/2014/main" id="{646D0533-C35B-4ED4-9B46-7EED2478CD0E}"/>
              </a:ext>
            </a:extLst>
          </p:cNvPr>
          <p:cNvSpPr txBox="1"/>
          <p:nvPr/>
        </p:nvSpPr>
        <p:spPr>
          <a:xfrm>
            <a:off x="1053352" y="1687047"/>
            <a:ext cx="4079012" cy="369332"/>
          </a:xfrm>
          <a:prstGeom prst="rect">
            <a:avLst/>
          </a:prstGeom>
          <a:noFill/>
        </p:spPr>
        <p:txBody>
          <a:bodyPr wrap="square" rtlCol="0">
            <a:spAutoFit/>
          </a:bodyPr>
          <a:lstStyle/>
          <a:p>
            <a:r>
              <a:rPr lang="en-US" altLang="zh-TW" b="1" dirty="0" err="1">
                <a:solidFill>
                  <a:srgbClr val="FF0000"/>
                </a:solidFill>
              </a:rPr>
              <a:t>sourcetree</a:t>
            </a:r>
            <a:r>
              <a:rPr lang="zh-TW" altLang="en-US" b="1" dirty="0">
                <a:solidFill>
                  <a:srgbClr val="FF0000"/>
                </a:solidFill>
              </a:rPr>
              <a:t>會自動檢測到更新的文件</a:t>
            </a:r>
          </a:p>
        </p:txBody>
      </p:sp>
      <p:pic>
        <p:nvPicPr>
          <p:cNvPr id="7" name="圖片 6">
            <a:extLst>
              <a:ext uri="{FF2B5EF4-FFF2-40B4-BE49-F238E27FC236}">
                <a16:creationId xmlns:a16="http://schemas.microsoft.com/office/drawing/2014/main" id="{1DD4DAC9-BC64-4E8E-8B37-49A1AADD2950}"/>
              </a:ext>
            </a:extLst>
          </p:cNvPr>
          <p:cNvPicPr>
            <a:picLocks noChangeAspect="1"/>
          </p:cNvPicPr>
          <p:nvPr/>
        </p:nvPicPr>
        <p:blipFill>
          <a:blip r:embed="rId2"/>
          <a:stretch>
            <a:fillRect/>
          </a:stretch>
        </p:blipFill>
        <p:spPr>
          <a:xfrm>
            <a:off x="968189" y="2232069"/>
            <a:ext cx="5573868" cy="4625931"/>
          </a:xfrm>
          <a:prstGeom prst="rect">
            <a:avLst/>
          </a:prstGeom>
        </p:spPr>
      </p:pic>
      <p:sp>
        <p:nvSpPr>
          <p:cNvPr id="6" name="矩形 5">
            <a:extLst>
              <a:ext uri="{FF2B5EF4-FFF2-40B4-BE49-F238E27FC236}">
                <a16:creationId xmlns:a16="http://schemas.microsoft.com/office/drawing/2014/main" id="{CF23B9C9-946C-4BE6-B2AA-CD50346972F4}"/>
              </a:ext>
            </a:extLst>
          </p:cNvPr>
          <p:cNvSpPr/>
          <p:nvPr/>
        </p:nvSpPr>
        <p:spPr>
          <a:xfrm>
            <a:off x="6022105" y="4788427"/>
            <a:ext cx="351801" cy="3214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5C7568D9-0C62-4564-B1EE-236A2C6CFB20}"/>
              </a:ext>
            </a:extLst>
          </p:cNvPr>
          <p:cNvCxnSpPr>
            <a:cxnSpLocks/>
          </p:cNvCxnSpPr>
          <p:nvPr/>
        </p:nvCxnSpPr>
        <p:spPr>
          <a:xfrm flipH="1">
            <a:off x="6454588" y="3801036"/>
            <a:ext cx="2393578" cy="9233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A88E16F3-F221-42FD-9386-7FAA5F578CC7}"/>
              </a:ext>
            </a:extLst>
          </p:cNvPr>
          <p:cNvSpPr txBox="1"/>
          <p:nvPr/>
        </p:nvSpPr>
        <p:spPr>
          <a:xfrm>
            <a:off x="8848166" y="3558464"/>
            <a:ext cx="1425388" cy="369332"/>
          </a:xfrm>
          <a:prstGeom prst="rect">
            <a:avLst/>
          </a:prstGeom>
          <a:noFill/>
        </p:spPr>
        <p:txBody>
          <a:bodyPr wrap="square" rtlCol="0">
            <a:spAutoFit/>
          </a:bodyPr>
          <a:lstStyle/>
          <a:p>
            <a:r>
              <a:rPr lang="en-US" altLang="zh-TW" b="1" dirty="0">
                <a:solidFill>
                  <a:srgbClr val="FF0000"/>
                </a:solidFill>
              </a:rPr>
              <a:t>2.</a:t>
            </a:r>
            <a:r>
              <a:rPr lang="zh-TW" altLang="en-US" b="1" dirty="0">
                <a:solidFill>
                  <a:srgbClr val="FF0000"/>
                </a:solidFill>
              </a:rPr>
              <a:t>追蹤文件</a:t>
            </a:r>
          </a:p>
        </p:txBody>
      </p:sp>
      <p:sp>
        <p:nvSpPr>
          <p:cNvPr id="11" name="矩形 10">
            <a:extLst>
              <a:ext uri="{FF2B5EF4-FFF2-40B4-BE49-F238E27FC236}">
                <a16:creationId xmlns:a16="http://schemas.microsoft.com/office/drawing/2014/main" id="{4B095FA7-4FA0-40EA-92A5-8297B05AC9C2}"/>
              </a:ext>
            </a:extLst>
          </p:cNvPr>
          <p:cNvSpPr/>
          <p:nvPr/>
        </p:nvSpPr>
        <p:spPr>
          <a:xfrm>
            <a:off x="4856694" y="4563672"/>
            <a:ext cx="665565" cy="3214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8CF0C216-E936-48FE-85A2-5312D76108CF}"/>
              </a:ext>
            </a:extLst>
          </p:cNvPr>
          <p:cNvSpPr txBox="1"/>
          <p:nvPr/>
        </p:nvSpPr>
        <p:spPr>
          <a:xfrm>
            <a:off x="5546781" y="4876151"/>
            <a:ext cx="461752" cy="369332"/>
          </a:xfrm>
          <a:prstGeom prst="rect">
            <a:avLst/>
          </a:prstGeom>
          <a:noFill/>
        </p:spPr>
        <p:txBody>
          <a:bodyPr wrap="square" rtlCol="0">
            <a:spAutoFit/>
          </a:bodyPr>
          <a:lstStyle/>
          <a:p>
            <a:r>
              <a:rPr lang="en-US" altLang="zh-TW" b="1" dirty="0">
                <a:solidFill>
                  <a:srgbClr val="FF0000"/>
                </a:solidFill>
              </a:rPr>
              <a:t>or</a:t>
            </a:r>
            <a:endParaRPr lang="zh-TW" altLang="en-US" b="1" dirty="0">
              <a:solidFill>
                <a:srgbClr val="FF0000"/>
              </a:solidFill>
            </a:endParaRPr>
          </a:p>
        </p:txBody>
      </p:sp>
    </p:spTree>
    <p:extLst>
      <p:ext uri="{BB962C8B-B14F-4D97-AF65-F5344CB8AC3E}">
        <p14:creationId xmlns:p14="http://schemas.microsoft.com/office/powerpoint/2010/main" val="100328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B526C8F7-75EC-408D-A32D-4CEDDCB01D3A}"/>
              </a:ext>
            </a:extLst>
          </p:cNvPr>
          <p:cNvPicPr>
            <a:picLocks noChangeAspect="1"/>
          </p:cNvPicPr>
          <p:nvPr/>
        </p:nvPicPr>
        <p:blipFill>
          <a:blip r:embed="rId2"/>
          <a:stretch>
            <a:fillRect/>
          </a:stretch>
        </p:blipFill>
        <p:spPr>
          <a:xfrm>
            <a:off x="753035" y="1389529"/>
            <a:ext cx="10271562" cy="5232278"/>
          </a:xfrm>
          <a:prstGeom prst="rect">
            <a:avLst/>
          </a:prstGeom>
        </p:spPr>
      </p:pic>
      <p:sp>
        <p:nvSpPr>
          <p:cNvPr id="2" name="標題 1">
            <a:extLst>
              <a:ext uri="{FF2B5EF4-FFF2-40B4-BE49-F238E27FC236}">
                <a16:creationId xmlns:a16="http://schemas.microsoft.com/office/drawing/2014/main" id="{77F171F6-E626-4FAB-8ED9-46AD58129825}"/>
              </a:ext>
            </a:extLst>
          </p:cNvPr>
          <p:cNvSpPr>
            <a:spLocks noGrp="1"/>
          </p:cNvSpPr>
          <p:nvPr>
            <p:ph type="title"/>
          </p:nvPr>
        </p:nvSpPr>
        <p:spPr>
          <a:xfrm>
            <a:off x="838199" y="365125"/>
            <a:ext cx="9919448" cy="1325563"/>
          </a:xfrm>
        </p:spPr>
        <p:txBody>
          <a:bodyPr/>
          <a:lstStyle/>
          <a:p>
            <a:r>
              <a:rPr lang="zh-TW" altLang="en-US" dirty="0"/>
              <a:t>創立原始分支並提交到遠端倉庫</a:t>
            </a:r>
            <a:r>
              <a:rPr lang="en-US" altLang="zh-TW" dirty="0"/>
              <a:t>02</a:t>
            </a:r>
            <a:endParaRPr lang="zh-TW" altLang="en-US" dirty="0"/>
          </a:p>
        </p:txBody>
      </p:sp>
      <p:sp>
        <p:nvSpPr>
          <p:cNvPr id="13" name="文字方塊 12">
            <a:extLst>
              <a:ext uri="{FF2B5EF4-FFF2-40B4-BE49-F238E27FC236}">
                <a16:creationId xmlns:a16="http://schemas.microsoft.com/office/drawing/2014/main" id="{B760B339-86F0-4732-8847-47015E29417D}"/>
              </a:ext>
            </a:extLst>
          </p:cNvPr>
          <p:cNvSpPr txBox="1"/>
          <p:nvPr/>
        </p:nvSpPr>
        <p:spPr>
          <a:xfrm>
            <a:off x="353982" y="5372198"/>
            <a:ext cx="1788583" cy="369332"/>
          </a:xfrm>
          <a:prstGeom prst="rect">
            <a:avLst/>
          </a:prstGeom>
          <a:noFill/>
        </p:spPr>
        <p:txBody>
          <a:bodyPr wrap="square" rtlCol="0">
            <a:spAutoFit/>
          </a:bodyPr>
          <a:lstStyle/>
          <a:p>
            <a:r>
              <a:rPr lang="en-US" altLang="zh-TW" b="1" dirty="0">
                <a:solidFill>
                  <a:srgbClr val="FF0000"/>
                </a:solidFill>
              </a:rPr>
              <a:t>3.</a:t>
            </a:r>
            <a:r>
              <a:rPr lang="zh-TW" altLang="en-US" b="1" dirty="0">
                <a:solidFill>
                  <a:srgbClr val="FF0000"/>
                </a:solidFill>
              </a:rPr>
              <a:t>記錄提交訊息</a:t>
            </a:r>
          </a:p>
        </p:txBody>
      </p:sp>
      <p:cxnSp>
        <p:nvCxnSpPr>
          <p:cNvPr id="14" name="直線單箭頭接點 13">
            <a:extLst>
              <a:ext uri="{FF2B5EF4-FFF2-40B4-BE49-F238E27FC236}">
                <a16:creationId xmlns:a16="http://schemas.microsoft.com/office/drawing/2014/main" id="{473C8876-53EB-4DBD-A0BB-E6CC694008FF}"/>
              </a:ext>
            </a:extLst>
          </p:cNvPr>
          <p:cNvCxnSpPr>
            <a:cxnSpLocks/>
          </p:cNvCxnSpPr>
          <p:nvPr/>
        </p:nvCxnSpPr>
        <p:spPr>
          <a:xfrm>
            <a:off x="2142565" y="5741530"/>
            <a:ext cx="788894" cy="273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348004B4-C62C-4A85-94DB-10A57A318EBB}"/>
              </a:ext>
            </a:extLst>
          </p:cNvPr>
          <p:cNvCxnSpPr>
            <a:cxnSpLocks/>
          </p:cNvCxnSpPr>
          <p:nvPr/>
        </p:nvCxnSpPr>
        <p:spPr>
          <a:xfrm flipH="1">
            <a:off x="10569389" y="5265987"/>
            <a:ext cx="618565" cy="995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1CF0834-FC12-43A7-BFCD-5B57986E193F}"/>
              </a:ext>
            </a:extLst>
          </p:cNvPr>
          <p:cNvSpPr txBox="1"/>
          <p:nvPr/>
        </p:nvSpPr>
        <p:spPr>
          <a:xfrm>
            <a:off x="10806831" y="4827881"/>
            <a:ext cx="829358" cy="369332"/>
          </a:xfrm>
          <a:prstGeom prst="rect">
            <a:avLst/>
          </a:prstGeom>
          <a:noFill/>
        </p:spPr>
        <p:txBody>
          <a:bodyPr wrap="square" rtlCol="0">
            <a:spAutoFit/>
          </a:bodyPr>
          <a:lstStyle/>
          <a:p>
            <a:r>
              <a:rPr lang="en-US" altLang="zh-TW" b="1" dirty="0">
                <a:solidFill>
                  <a:srgbClr val="FF0000"/>
                </a:solidFill>
              </a:rPr>
              <a:t>4.</a:t>
            </a:r>
            <a:r>
              <a:rPr lang="zh-TW" altLang="en-US" b="1" dirty="0">
                <a:solidFill>
                  <a:srgbClr val="FF0000"/>
                </a:solidFill>
              </a:rPr>
              <a:t>提交</a:t>
            </a:r>
          </a:p>
        </p:txBody>
      </p:sp>
      <p:sp>
        <p:nvSpPr>
          <p:cNvPr id="23" name="矩形 22">
            <a:extLst>
              <a:ext uri="{FF2B5EF4-FFF2-40B4-BE49-F238E27FC236}">
                <a16:creationId xmlns:a16="http://schemas.microsoft.com/office/drawing/2014/main" id="{53B77C66-6E57-4E63-8989-E3F0C361A358}"/>
              </a:ext>
            </a:extLst>
          </p:cNvPr>
          <p:cNvSpPr/>
          <p:nvPr/>
        </p:nvSpPr>
        <p:spPr>
          <a:xfrm>
            <a:off x="10019119" y="6329843"/>
            <a:ext cx="1005477" cy="2919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087901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一般">
      <a:majorFont>
        <a:latin typeface="Calibri"/>
        <a:ea typeface="標楷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2028</Words>
  <Application>Microsoft Office PowerPoint</Application>
  <PresentationFormat>寬螢幕</PresentationFormat>
  <Paragraphs>208</Paragraphs>
  <Slides>62</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62</vt:i4>
      </vt:variant>
    </vt:vector>
  </HeadingPairs>
  <TitlesOfParts>
    <vt:vector size="66" baseType="lpstr">
      <vt:lpstr>標楷體</vt:lpstr>
      <vt:lpstr>Arial</vt:lpstr>
      <vt:lpstr>Calibri</vt:lpstr>
      <vt:lpstr>Office 佈景主題</vt:lpstr>
      <vt:lpstr>利用sourcetree進行git版本管理(學習紀錄)</vt:lpstr>
      <vt:lpstr>必備知識</vt:lpstr>
      <vt:lpstr>如何將遠端倉庫的某個專案下載到本地倉庫01</vt:lpstr>
      <vt:lpstr>如何將遠端倉庫的某個專案下載到本地倉庫02</vt:lpstr>
      <vt:lpstr>如何將遠端倉庫的某個專案下載到本地倉庫03</vt:lpstr>
      <vt:lpstr>透過sourcetree查看獲取當前專案的位置</vt:lpstr>
      <vt:lpstr>創立原始分支01</vt:lpstr>
      <vt:lpstr>創立原始分支並提交到遠端倉庫01</vt:lpstr>
      <vt:lpstr>創立原始分支並提交到遠端倉庫02</vt:lpstr>
      <vt:lpstr>創立原始分支並提交到遠端倉庫03</vt:lpstr>
      <vt:lpstr>創立原始分支並提交到遠端倉庫04</vt:lpstr>
      <vt:lpstr>創立原始分支並提交到遠端倉庫05</vt:lpstr>
      <vt:lpstr>創立原始分支並提交到遠端倉庫06</vt:lpstr>
      <vt:lpstr>如何在原始分支上建立新分支(用於開發)01</vt:lpstr>
      <vt:lpstr>如何在原始分支上建立新分支(用於開發)02</vt:lpstr>
      <vt:lpstr>如何在原始分支上建立新分支(用於開發)03</vt:lpstr>
      <vt:lpstr>如何在原始分支上建立新分支(用於開發)03</vt:lpstr>
      <vt:lpstr>如何在原始分支上建立新分支(用於開發)04</vt:lpstr>
      <vt:lpstr>如何在原始分支上建立新分支(用於開發)05</vt:lpstr>
      <vt:lpstr>如何在原始分支上建立新分支(用於開發)06</vt:lpstr>
      <vt:lpstr>如何切換分支？01</vt:lpstr>
      <vt:lpstr>如何切換分支？02</vt:lpstr>
      <vt:lpstr>在main分支上再新建一個DEV_02分支</vt:lpstr>
      <vt:lpstr>將DEV_01分支合併進DEV_02分支內(法一)1</vt:lpstr>
      <vt:lpstr>將DEV_01分支合併進DEV_02分支內(法二)2</vt:lpstr>
      <vt:lpstr>將DEV_01分支合併進DEV_02分支內3</vt:lpstr>
      <vt:lpstr>將DEV_01分支合併進DEV_02分支內4</vt:lpstr>
      <vt:lpstr>合併之後發現問題如何處理1</vt:lpstr>
      <vt:lpstr>合併之後發現問題如何處理2</vt:lpstr>
      <vt:lpstr>合併之後發現問題如何處理3</vt:lpstr>
      <vt:lpstr>合併之後發現問題如何處理4</vt:lpstr>
      <vt:lpstr>合併之後發現問題如何處理5</vt:lpstr>
      <vt:lpstr>拉取遠端分支1</vt:lpstr>
      <vt:lpstr>拉取遠端分支2</vt:lpstr>
      <vt:lpstr>拉取遠端分支3</vt:lpstr>
      <vt:lpstr>拉取遠端分支4</vt:lpstr>
      <vt:lpstr>reverse/reset/rebase比較</vt:lpstr>
      <vt:lpstr>reverse1</vt:lpstr>
      <vt:lpstr>reverse2</vt:lpstr>
      <vt:lpstr>reset1</vt:lpstr>
      <vt:lpstr>reset2</vt:lpstr>
      <vt:lpstr>stash1</vt:lpstr>
      <vt:lpstr>stash2</vt:lpstr>
      <vt:lpstr>stash3</vt:lpstr>
      <vt:lpstr>stash4</vt:lpstr>
      <vt:lpstr>刪除分支1</vt:lpstr>
      <vt:lpstr>刪除分支1</vt:lpstr>
      <vt:lpstr>刪除分支2</vt:lpstr>
      <vt:lpstr>獲取遠端分支1</vt:lpstr>
      <vt:lpstr>獲取遠端分支2</vt:lpstr>
      <vt:lpstr>衝突解決1</vt:lpstr>
      <vt:lpstr>衝突解決2</vt:lpstr>
      <vt:lpstr>衝突解決3</vt:lpstr>
      <vt:lpstr>衝突解決4</vt:lpstr>
      <vt:lpstr>衝突解決5</vt:lpstr>
      <vt:lpstr>衝突解決6</vt:lpstr>
      <vt:lpstr>衝突解決7</vt:lpstr>
      <vt:lpstr>衝突解決8</vt:lpstr>
      <vt:lpstr>Fetch1</vt:lpstr>
      <vt:lpstr>Fetch2</vt:lpstr>
      <vt:lpstr>Fetch3</vt:lpstr>
      <vt:lpstr>參考資料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利用sourcetree進行git版本管理(學習紀錄)</dc:title>
  <dc:creator>Steven</dc:creator>
  <cp:lastModifiedBy>Steven</cp:lastModifiedBy>
  <cp:revision>92</cp:revision>
  <dcterms:created xsi:type="dcterms:W3CDTF">2023-11-25T16:35:04Z</dcterms:created>
  <dcterms:modified xsi:type="dcterms:W3CDTF">2023-11-26T17:07:34Z</dcterms:modified>
</cp:coreProperties>
</file>